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256" r:id="rId2"/>
    <p:sldId id="260" r:id="rId3"/>
    <p:sldId id="265" r:id="rId4"/>
    <p:sldId id="263" r:id="rId5"/>
    <p:sldId id="267"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C0D2"/>
    <a:srgbClr val="E96B0D"/>
    <a:srgbClr val="F37D25"/>
    <a:srgbClr val="B9E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38" autoAdjust="0"/>
    <p:restoredTop sz="88097" autoAdjust="0"/>
  </p:normalViewPr>
  <p:slideViewPr>
    <p:cSldViewPr snapToGrid="0">
      <p:cViewPr varScale="1">
        <p:scale>
          <a:sx n="123" d="100"/>
          <a:sy n="123" d="100"/>
        </p:scale>
        <p:origin x="56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jpeg>
</file>

<file path=ppt/media/image2.jpeg>
</file>

<file path=ppt/media/image3.png>
</file>

<file path=ppt/media/image4.png>
</file>

<file path=ppt/media/image5.png>
</file>

<file path=ppt/media/image6.png>
</file>

<file path=ppt/media/image7.png>
</file>

<file path=ppt/media/image8.png>
</file>

<file path=ppt/media/image9.jp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89A3EA-9FA3-4FA4-A9B6-A27E9524F03E}" type="datetimeFigureOut">
              <a:rPr lang="en-US" smtClean="0"/>
              <a:t>5/11/2022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C98915-8EBF-4E28-8ED3-7B872CEDBB42}" type="slidenum">
              <a:rPr lang="en-US" smtClean="0"/>
              <a:t>‹#›</a:t>
            </a:fld>
            <a:endParaRPr lang="en-US"/>
          </a:p>
        </p:txBody>
      </p:sp>
    </p:spTree>
    <p:extLst>
      <p:ext uri="{BB962C8B-B14F-4D97-AF65-F5344CB8AC3E}">
        <p14:creationId xmlns:p14="http://schemas.microsoft.com/office/powerpoint/2010/main" val="1554287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 am Chris, I will present our master project on Robust Multi-Agent Reinforcement Learning for Self-Adaptive Systems</a:t>
            </a:r>
          </a:p>
        </p:txBody>
      </p:sp>
      <p:sp>
        <p:nvSpPr>
          <p:cNvPr id="4" name="Slide Number Placeholder 3"/>
          <p:cNvSpPr>
            <a:spLocks noGrp="1"/>
          </p:cNvSpPr>
          <p:nvPr>
            <p:ph type="sldNum" sz="quarter" idx="5"/>
          </p:nvPr>
        </p:nvSpPr>
        <p:spPr/>
        <p:txBody>
          <a:bodyPr/>
          <a:lstStyle/>
          <a:p>
            <a:fld id="{8AC98915-8EBF-4E28-8ED3-7B872CEDBB42}" type="slidenum">
              <a:rPr lang="en-US" smtClean="0"/>
              <a:t>1</a:t>
            </a:fld>
            <a:endParaRPr lang="en-US"/>
          </a:p>
        </p:txBody>
      </p:sp>
    </p:spTree>
    <p:extLst>
      <p:ext uri="{BB962C8B-B14F-4D97-AF65-F5344CB8AC3E}">
        <p14:creationId xmlns:p14="http://schemas.microsoft.com/office/powerpoint/2010/main" val="4355618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Let's start with some context on the progress of reinforcement learning. Alpha Go-Zero learned to win the famous game of Go without supervision.  Instead, it learned by playing against previous versions of itself. Besides that, as the blue and purple curves here show, the self-play approach achieved  higher performance than the previous version of the Alpha-Go. If you recall, the one that defeated the world-champion.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-Another recent progress. This year Google announced that a reinforcement learning agent was able to design optimal circuit layouts for its TensorFlow chip. A feat that was still beyond the capacity of automated tools.</a:t>
            </a:r>
          </a:p>
        </p:txBody>
      </p:sp>
      <p:sp>
        <p:nvSpPr>
          <p:cNvPr id="4" name="Slide Number Placeholder 3"/>
          <p:cNvSpPr>
            <a:spLocks noGrp="1"/>
          </p:cNvSpPr>
          <p:nvPr>
            <p:ph type="sldNum" sz="quarter" idx="5"/>
          </p:nvPr>
        </p:nvSpPr>
        <p:spPr/>
        <p:txBody>
          <a:bodyPr/>
          <a:lstStyle/>
          <a:p>
            <a:fld id="{8AC98915-8EBF-4E28-8ED3-7B872CEDBB42}" type="slidenum">
              <a:rPr lang="en-US" smtClean="0"/>
              <a:t>2</a:t>
            </a:fld>
            <a:endParaRPr lang="en-US"/>
          </a:p>
        </p:txBody>
      </p:sp>
    </p:spTree>
    <p:extLst>
      <p:ext uri="{BB962C8B-B14F-4D97-AF65-F5344CB8AC3E}">
        <p14:creationId xmlns:p14="http://schemas.microsoft.com/office/powerpoint/2010/main" val="19406009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buNone/>
            </a:pPr>
            <a:r>
              <a:rPr lang="en-US" dirty="0"/>
              <a:t>-However, industry surveys report that from 55 to 72% of companies are not being able to deploy AI systems.</a:t>
            </a:r>
          </a:p>
          <a:p>
            <a:pPr marL="0" indent="0">
              <a:spcBef>
                <a:spcPts val="0"/>
              </a:spcBef>
              <a:buNone/>
            </a:pPr>
            <a:r>
              <a:rPr lang="en-US" dirty="0"/>
              <a:t>-Why? Because the current systems cannot adapt to more complex and evolving realities. Realities that play like strong adversaries against these AI systems.</a:t>
            </a:r>
          </a:p>
          <a:p>
            <a:pPr marL="0" indent="0">
              <a:spcBef>
                <a:spcPts val="0"/>
              </a:spcBef>
              <a:buNone/>
            </a:pPr>
            <a:r>
              <a:rPr lang="en-US" dirty="0"/>
              <a:t>-The inability to adapt is a problem of lack of robustness in these AI Systems.</a:t>
            </a:r>
          </a:p>
          <a:p>
            <a:pPr marL="0" indent="0">
              <a:spcBef>
                <a:spcPts val="0"/>
              </a:spcBef>
              <a:buNone/>
            </a:pPr>
            <a:endParaRPr lang="en-US" dirty="0"/>
          </a:p>
        </p:txBody>
      </p:sp>
      <p:sp>
        <p:nvSpPr>
          <p:cNvPr id="4" name="Slide Number Placeholder 3"/>
          <p:cNvSpPr>
            <a:spLocks noGrp="1"/>
          </p:cNvSpPr>
          <p:nvPr>
            <p:ph type="sldNum" sz="quarter" idx="5"/>
          </p:nvPr>
        </p:nvSpPr>
        <p:spPr/>
        <p:txBody>
          <a:bodyPr/>
          <a:lstStyle/>
          <a:p>
            <a:fld id="{8AC98915-8EBF-4E28-8ED3-7B872CEDBB42}" type="slidenum">
              <a:rPr lang="en-US" smtClean="0"/>
              <a:t>3</a:t>
            </a:fld>
            <a:endParaRPr lang="en-US"/>
          </a:p>
        </p:txBody>
      </p:sp>
    </p:spTree>
    <p:extLst>
      <p:ext uri="{BB962C8B-B14F-4D97-AF65-F5344CB8AC3E}">
        <p14:creationId xmlns:p14="http://schemas.microsoft.com/office/powerpoint/2010/main" val="3732078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 Before we search for solutions, let’s try to understand the nature of this problem. It has two dimensions: </a:t>
            </a:r>
          </a:p>
          <a:p>
            <a:r>
              <a:rPr lang="en-US" dirty="0"/>
              <a:t>how structured the laws are, for instance, well-constrained as in quadrants 1 and 2 corresponding to the artificial laws in games or the physical laws in circuit design and how frequent the events are, like high frequency as in quadrants 1 and 4 or sparse as in 2 and 3.</a:t>
            </a:r>
          </a:p>
          <a:p>
            <a:r>
              <a:rPr lang="en-US" dirty="0"/>
              <a:t>- Many solutions cover quadrants 1, 2, and 4, but quadrant 3 of adversarial laws is under-explored, as it is more challenging.</a:t>
            </a:r>
          </a:p>
          <a:p>
            <a:r>
              <a:rPr lang="en-US" dirty="0"/>
              <a:t>In the last 2 years, our group has been exploring exactly this quadrant 3.</a:t>
            </a:r>
          </a:p>
        </p:txBody>
      </p:sp>
      <p:sp>
        <p:nvSpPr>
          <p:cNvPr id="4" name="Slide Number Placeholder 3"/>
          <p:cNvSpPr>
            <a:spLocks noGrp="1"/>
          </p:cNvSpPr>
          <p:nvPr>
            <p:ph type="sldNum" sz="quarter" idx="5"/>
          </p:nvPr>
        </p:nvSpPr>
        <p:spPr/>
        <p:txBody>
          <a:bodyPr/>
          <a:lstStyle/>
          <a:p>
            <a:fld id="{8AC98915-8EBF-4E28-8ED3-7B872CEDBB42}" type="slidenum">
              <a:rPr lang="en-US" smtClean="0"/>
              <a:t>4</a:t>
            </a:fld>
            <a:endParaRPr lang="en-US"/>
          </a:p>
        </p:txBody>
      </p:sp>
    </p:spTree>
    <p:extLst>
      <p:ext uri="{BB962C8B-B14F-4D97-AF65-F5344CB8AC3E}">
        <p14:creationId xmlns:p14="http://schemas.microsoft.com/office/powerpoint/2010/main" val="4038469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that we are extending the standard reinforcement learning architecture. We have an integration layer so the environment can expose states and rewards, while in the agent side we have a simulator for the agent to hallucinate (predict) the behavior of the environment, which has shown to be more effective for planning actions, particularly when not all states are visible.</a:t>
            </a:r>
          </a:p>
          <a:p>
            <a:r>
              <a:rPr lang="en-US" dirty="0"/>
              <a:t>-As a case study, we adopted an e-commerce platform for online shops, whose states represent component failure modes, and the actions allow to repair or optimize the failing components</a:t>
            </a:r>
          </a:p>
          <a:p>
            <a:r>
              <a:rPr lang="en-US" dirty="0"/>
              <a:t>-This is our technology stack, but we are open to other tools as well.</a:t>
            </a:r>
          </a:p>
          <a:p>
            <a:r>
              <a:rPr lang="en-US" dirty="0"/>
              <a:t>-Finally, we have a set of clear goals for the project that we will tackle very incrementally. First will be the reward sparsity that is caused by large state spaces, then Distribution shift, Concept drift, and Domain shift with their corresponding causes. For each of these subgoals we will apply the state-of-art techniques as exemplified here. Thank you for you attention. We will be happy to answer questions by email or video-conference.</a:t>
            </a:r>
          </a:p>
        </p:txBody>
      </p:sp>
      <p:sp>
        <p:nvSpPr>
          <p:cNvPr id="4" name="Slide Number Placeholder 3"/>
          <p:cNvSpPr>
            <a:spLocks noGrp="1"/>
          </p:cNvSpPr>
          <p:nvPr>
            <p:ph type="sldNum" sz="quarter" idx="5"/>
          </p:nvPr>
        </p:nvSpPr>
        <p:spPr/>
        <p:txBody>
          <a:bodyPr/>
          <a:lstStyle/>
          <a:p>
            <a:fld id="{8AC98915-8EBF-4E28-8ED3-7B872CEDBB42}" type="slidenum">
              <a:rPr lang="en-US" smtClean="0"/>
              <a:t>5</a:t>
            </a:fld>
            <a:endParaRPr lang="en-US"/>
          </a:p>
        </p:txBody>
      </p:sp>
    </p:spTree>
    <p:extLst>
      <p:ext uri="{BB962C8B-B14F-4D97-AF65-F5344CB8AC3E}">
        <p14:creationId xmlns:p14="http://schemas.microsoft.com/office/powerpoint/2010/main" val="14752239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elfolie">
    <p:spTree>
      <p:nvGrpSpPr>
        <p:cNvPr id="1" name=""/>
        <p:cNvGrpSpPr/>
        <p:nvPr/>
      </p:nvGrpSpPr>
      <p:grpSpPr>
        <a:xfrm>
          <a:off x="0" y="0"/>
          <a:ext cx="0" cy="0"/>
          <a:chOff x="0" y="0"/>
          <a:chExt cx="0" cy="0"/>
        </a:xfrm>
      </p:grpSpPr>
      <p:sp>
        <p:nvSpPr>
          <p:cNvPr id="4" name="Rechteck 3"/>
          <p:cNvSpPr/>
          <p:nvPr/>
        </p:nvSpPr>
        <p:spPr bwMode="gray">
          <a:xfrm>
            <a:off x="9504379" y="270730"/>
            <a:ext cx="2687621" cy="15740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96000" rIns="144000" bIns="96000" numCol="1" spcCol="0" rtlCol="0" fromWordArt="0" anchor="ctr" anchorCtr="0" forceAA="0" compatLnSpc="1">
            <a:prstTxWarp prst="textNoShape">
              <a:avLst/>
            </a:prstTxWarp>
            <a:noAutofit/>
          </a:bodyPr>
          <a:lstStyle/>
          <a:p>
            <a:pPr algn="ctr">
              <a:spcBef>
                <a:spcPts val="400"/>
              </a:spcBef>
              <a:spcAft>
                <a:spcPts val="400"/>
              </a:spcAft>
            </a:pPr>
            <a:endParaRPr lang="de-DE" sz="1600" b="1" dirty="0">
              <a:solidFill>
                <a:schemeClr val="bg1"/>
              </a:solidFill>
            </a:endParaRPr>
          </a:p>
        </p:txBody>
      </p:sp>
      <p:sp>
        <p:nvSpPr>
          <p:cNvPr id="14" name="Rectangle 13"/>
          <p:cNvSpPr/>
          <p:nvPr/>
        </p:nvSpPr>
        <p:spPr bwMode="gray">
          <a:xfrm>
            <a:off x="143340" y="2"/>
            <a:ext cx="9841093" cy="15567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1" name="Rectangle 20"/>
          <p:cNvSpPr/>
          <p:nvPr/>
        </p:nvSpPr>
        <p:spPr bwMode="gray">
          <a:xfrm>
            <a:off x="239186" y="3909485"/>
            <a:ext cx="11468097" cy="27368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4" name="Picture Placeholder 23"/>
          <p:cNvSpPr>
            <a:spLocks noGrp="1"/>
          </p:cNvSpPr>
          <p:nvPr>
            <p:ph type="pic" sz="quarter" idx="10" hasCustomPrompt="1"/>
          </p:nvPr>
        </p:nvSpPr>
        <p:spPr bwMode="gray">
          <a:xfrm>
            <a:off x="478367" y="1411817"/>
            <a:ext cx="11474451" cy="4993217"/>
          </a:xfrm>
          <a:noFill/>
          <a:ln>
            <a:noFill/>
          </a:ln>
        </p:spPr>
        <p:txBody>
          <a:bodyPr anchor="ctr"/>
          <a:lstStyle>
            <a:lvl1pPr algn="ctr">
              <a:defRPr i="1"/>
            </a:lvl1pPr>
          </a:lstStyle>
          <a:p>
            <a:r>
              <a:rPr lang="de-DE" dirty="0"/>
              <a:t>Insert </a:t>
            </a:r>
            <a:r>
              <a:rPr lang="de-DE" dirty="0" err="1"/>
              <a:t>picture</a:t>
            </a:r>
            <a:r>
              <a:rPr lang="de-DE" dirty="0"/>
              <a:t> </a:t>
            </a:r>
            <a:r>
              <a:rPr lang="de-DE" dirty="0" err="1"/>
              <a:t>by</a:t>
            </a:r>
            <a:r>
              <a:rPr lang="de-DE" dirty="0"/>
              <a:t> </a:t>
            </a:r>
            <a:br>
              <a:rPr lang="de-DE" dirty="0"/>
            </a:br>
            <a:r>
              <a:rPr lang="de-DE" dirty="0" err="1"/>
              <a:t>clicking</a:t>
            </a:r>
            <a:r>
              <a:rPr lang="de-DE" dirty="0"/>
              <a:t> </a:t>
            </a:r>
            <a:r>
              <a:rPr lang="de-DE" dirty="0" err="1"/>
              <a:t>the</a:t>
            </a:r>
            <a:r>
              <a:rPr lang="de-DE" dirty="0"/>
              <a:t> </a:t>
            </a:r>
            <a:r>
              <a:rPr lang="de-DE" dirty="0" err="1"/>
              <a:t>icon</a:t>
            </a:r>
            <a:endParaRPr lang="de-DE" dirty="0"/>
          </a:p>
          <a:p>
            <a:endParaRPr lang="de-DE" dirty="0"/>
          </a:p>
          <a:p>
            <a:endParaRPr lang="de-DE" dirty="0"/>
          </a:p>
          <a:p>
            <a:endParaRPr lang="de-DE" dirty="0"/>
          </a:p>
          <a:p>
            <a:endParaRPr lang="en-US" dirty="0"/>
          </a:p>
        </p:txBody>
      </p:sp>
      <p:sp>
        <p:nvSpPr>
          <p:cNvPr id="6" name="Textplatzhalter 5"/>
          <p:cNvSpPr>
            <a:spLocks noGrp="1"/>
          </p:cNvSpPr>
          <p:nvPr>
            <p:ph type="body" sz="quarter" idx="11" hasCustomPrompt="1"/>
          </p:nvPr>
        </p:nvSpPr>
        <p:spPr>
          <a:xfrm>
            <a:off x="239186" y="3902392"/>
            <a:ext cx="11468097" cy="2743941"/>
          </a:xfrm>
          <a:solidFill>
            <a:schemeClr val="accent1">
              <a:alpha val="70000"/>
            </a:schemeClr>
          </a:solidFill>
        </p:spPr>
        <p:txBody>
          <a:bodyPr vert="horz" lIns="108000" tIns="252000" rIns="0" bIns="0" rtlCol="0" anchor="t" anchorCtr="0">
            <a:noAutofit/>
          </a:bodyPr>
          <a:lstStyle>
            <a:lvl1pPr>
              <a:defRPr lang="de-DE" sz="2667" baseline="0" dirty="0">
                <a:solidFill>
                  <a:schemeClr val="bg1"/>
                </a:solidFill>
                <a:latin typeface="+mj-lt"/>
                <a:ea typeface="+mj-ea"/>
                <a:cs typeface="+mj-cs"/>
              </a:defRPr>
            </a:lvl1pPr>
          </a:lstStyle>
          <a:p>
            <a:pPr lvl="0">
              <a:spcBef>
                <a:spcPct val="0"/>
              </a:spcBef>
            </a:pPr>
            <a:r>
              <a:rPr lang="de-DE" dirty="0"/>
              <a:t>   </a:t>
            </a:r>
          </a:p>
        </p:txBody>
      </p:sp>
      <p:sp>
        <p:nvSpPr>
          <p:cNvPr id="2" name="Title 1"/>
          <p:cNvSpPr>
            <a:spLocks noGrp="1"/>
          </p:cNvSpPr>
          <p:nvPr>
            <p:ph type="ctrTitle" hasCustomPrompt="1"/>
          </p:nvPr>
        </p:nvSpPr>
        <p:spPr bwMode="gray">
          <a:xfrm>
            <a:off x="478365" y="3902393"/>
            <a:ext cx="11228919" cy="1375516"/>
          </a:xfrm>
          <a:noFill/>
        </p:spPr>
        <p:txBody>
          <a:bodyPr lIns="108000" tIns="0"/>
          <a:lstStyle>
            <a:lvl1pPr>
              <a:defRPr sz="2667">
                <a:solidFill>
                  <a:schemeClr val="bg1"/>
                </a:solidFill>
              </a:defRPr>
            </a:lvl1pPr>
          </a:lstStyle>
          <a:p>
            <a:r>
              <a:rPr lang="en-US" dirty="0" err="1"/>
              <a:t>Presentationtitle</a:t>
            </a:r>
            <a:br>
              <a:rPr lang="en-US" dirty="0"/>
            </a:br>
            <a:r>
              <a:rPr lang="en-US" dirty="0"/>
              <a:t>up to maximum 2 lines</a:t>
            </a:r>
          </a:p>
        </p:txBody>
      </p:sp>
      <p:sp>
        <p:nvSpPr>
          <p:cNvPr id="3" name="Subtitle 2"/>
          <p:cNvSpPr>
            <a:spLocks noGrp="1"/>
          </p:cNvSpPr>
          <p:nvPr>
            <p:ph type="subTitle" idx="1" hasCustomPrompt="1"/>
          </p:nvPr>
        </p:nvSpPr>
        <p:spPr bwMode="gray">
          <a:xfrm>
            <a:off x="478365" y="5277909"/>
            <a:ext cx="11228919" cy="1120033"/>
          </a:xfrm>
        </p:spPr>
        <p:txBody>
          <a:bodyPr rIns="108000"/>
          <a:lstStyle>
            <a:lvl1pPr marL="0" indent="0" algn="r">
              <a:buNone/>
              <a:defRPr sz="1867">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Speaker</a:t>
            </a:r>
            <a:br>
              <a:rPr lang="en-US" dirty="0"/>
            </a:br>
            <a:r>
              <a:rPr lang="en-US" dirty="0"/>
              <a:t>Job Description</a:t>
            </a:r>
            <a:br>
              <a:rPr lang="en-US" dirty="0"/>
            </a:br>
            <a:r>
              <a:rPr lang="en-US" dirty="0"/>
              <a:t>Institute</a:t>
            </a:r>
          </a:p>
        </p:txBody>
      </p:sp>
      <p:pic>
        <p:nvPicPr>
          <p:cNvPr id="18" name="Grafik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99554" y="319756"/>
            <a:ext cx="1745332" cy="989021"/>
          </a:xfrm>
          <a:prstGeom prst="rect">
            <a:avLst/>
          </a:prstGeom>
        </p:spPr>
      </p:pic>
      <p:pic>
        <p:nvPicPr>
          <p:cNvPr id="20" name="Picture 2" descr="https://www.uni-potsdam.de/fileadmin01/projects/zavz/images/logos/01_UPjpg.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1888" y="319757"/>
            <a:ext cx="953881" cy="1007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688983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 x Text (Boxes)">
    <p:spTree>
      <p:nvGrpSpPr>
        <p:cNvPr id="1" name=""/>
        <p:cNvGrpSpPr/>
        <p:nvPr/>
      </p:nvGrpSpPr>
      <p:grpSpPr>
        <a:xfrm>
          <a:off x="0" y="0"/>
          <a:ext cx="0" cy="0"/>
          <a:chOff x="0" y="0"/>
          <a:chExt cx="0" cy="0"/>
        </a:xfrm>
      </p:grpSpPr>
      <p:sp>
        <p:nvSpPr>
          <p:cNvPr id="11" name="Text Placeholder 10"/>
          <p:cNvSpPr>
            <a:spLocks noGrp="1"/>
          </p:cNvSpPr>
          <p:nvPr>
            <p:ph type="body" sz="quarter" idx="13"/>
          </p:nvPr>
        </p:nvSpPr>
        <p:spPr bwMode="gray">
          <a:xfrm>
            <a:off x="478369" y="2228866"/>
            <a:ext cx="2112433" cy="4176167"/>
          </a:xfrm>
        </p:spPr>
        <p:txBody>
          <a:bodyPr t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10"/>
          <p:cNvSpPr>
            <a:spLocks noGrp="1"/>
          </p:cNvSpPr>
          <p:nvPr>
            <p:ph type="body" sz="quarter" idx="14"/>
          </p:nvPr>
        </p:nvSpPr>
        <p:spPr bwMode="gray">
          <a:xfrm>
            <a:off x="2832102" y="2228866"/>
            <a:ext cx="2114551" cy="4176167"/>
          </a:xfrm>
        </p:spPr>
        <p:txBody>
          <a:bodyPr tIns="0"/>
          <a:lstStyle>
            <a:lvl2pPr>
              <a:buClr>
                <a:schemeClr val="accent2"/>
              </a:buClr>
              <a:defRPr/>
            </a:lvl2pPr>
            <a:lvl3pPr>
              <a:buClr>
                <a:schemeClr val="accent2"/>
              </a:buClr>
              <a:defRPr/>
            </a:lvl3pPr>
            <a:lvl4pPr>
              <a:buClr>
                <a:schemeClr val="accent2"/>
              </a:buClr>
              <a:defRPr/>
            </a:lvl4pPr>
            <a:lvl5pPr>
              <a:buClr>
                <a:schemeClr val="accent2"/>
              </a:buClr>
              <a:defRPr/>
            </a:lvl5pPr>
            <a:lvl6pPr>
              <a:buClr>
                <a:schemeClr val="accent2"/>
              </a:buClr>
              <a:defRPr/>
            </a:lvl6pPr>
            <a:lvl7pPr>
              <a:buClr>
                <a:schemeClr val="accent2"/>
              </a:buClr>
              <a:defRPr/>
            </a:lvl7pPr>
            <a:lvl8pPr>
              <a:defRPr>
                <a:solidFill>
                  <a:schemeClr val="accent2"/>
                </a:solidFill>
              </a:defRPr>
            </a:lvl8pPr>
            <a:lvl9pPr>
              <a:defRPr>
                <a:solidFill>
                  <a:schemeClr val="accent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0"/>
          <p:cNvSpPr>
            <a:spLocks noGrp="1"/>
          </p:cNvSpPr>
          <p:nvPr>
            <p:ph type="body" sz="quarter" idx="15"/>
          </p:nvPr>
        </p:nvSpPr>
        <p:spPr bwMode="gray">
          <a:xfrm>
            <a:off x="5182647" y="2228866"/>
            <a:ext cx="2114551" cy="4176167"/>
          </a:xfrm>
        </p:spPr>
        <p:txBody>
          <a:bodyPr tIns="0"/>
          <a:lstStyle>
            <a:lvl2pPr>
              <a:buClr>
                <a:schemeClr val="accent3"/>
              </a:buClr>
              <a:defRPr/>
            </a:lvl2pPr>
            <a:lvl3pPr>
              <a:buClr>
                <a:schemeClr val="accent3"/>
              </a:buClr>
              <a:defRPr/>
            </a:lvl3pPr>
            <a:lvl4pPr>
              <a:buClr>
                <a:schemeClr val="accent3"/>
              </a:buClr>
              <a:defRPr/>
            </a:lvl4pPr>
            <a:lvl5pPr>
              <a:buClr>
                <a:schemeClr val="accent3"/>
              </a:buClr>
              <a:defRPr/>
            </a:lvl5pPr>
            <a:lvl6pPr>
              <a:buClr>
                <a:schemeClr val="accent3"/>
              </a:buClr>
              <a:defRPr/>
            </a:lvl6pPr>
            <a:lvl7pPr>
              <a:buClr>
                <a:schemeClr val="accent3"/>
              </a:buClr>
              <a:defRPr/>
            </a:lvl7pPr>
            <a:lvl8pPr>
              <a:defRPr>
                <a:solidFill>
                  <a:schemeClr val="accent3"/>
                </a:solidFill>
              </a:defRPr>
            </a:lvl8pPr>
            <a:lvl9pPr>
              <a:defRPr>
                <a:solidFill>
                  <a:schemeClr val="accent3"/>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0"/>
          <p:cNvSpPr>
            <a:spLocks noGrp="1"/>
          </p:cNvSpPr>
          <p:nvPr>
            <p:ph type="body" sz="quarter" idx="16"/>
          </p:nvPr>
        </p:nvSpPr>
        <p:spPr bwMode="gray">
          <a:xfrm>
            <a:off x="7533218" y="2228866"/>
            <a:ext cx="2114551" cy="4176167"/>
          </a:xfrm>
        </p:spPr>
        <p:txBody>
          <a:bodyPr tIns="0"/>
          <a:lstStyle>
            <a:lvl2pPr>
              <a:buClr>
                <a:schemeClr val="accent4"/>
              </a:buClr>
              <a:defRPr/>
            </a:lvl2pPr>
            <a:lvl3pPr>
              <a:buClr>
                <a:schemeClr val="accent4"/>
              </a:buClr>
              <a:defRPr/>
            </a:lvl3pPr>
            <a:lvl4pPr>
              <a:buClr>
                <a:schemeClr val="accent4"/>
              </a:buClr>
              <a:defRPr/>
            </a:lvl4pPr>
            <a:lvl5pPr>
              <a:buClr>
                <a:schemeClr val="accent4"/>
              </a:buClr>
              <a:defRPr/>
            </a:lvl5pPr>
            <a:lvl6pPr>
              <a:buClr>
                <a:schemeClr val="accent4"/>
              </a:buClr>
              <a:defRPr/>
            </a:lvl6pPr>
            <a:lvl7pPr>
              <a:buClr>
                <a:schemeClr val="accent4"/>
              </a:buClr>
              <a:defRPr/>
            </a:lvl7pPr>
            <a:lvl8pPr>
              <a:defRPr>
                <a:solidFill>
                  <a:schemeClr val="accent4"/>
                </a:solidFill>
              </a:defRPr>
            </a:lvl8pPr>
            <a:lvl9pPr>
              <a:defRPr>
                <a:solidFill>
                  <a:schemeClr val="accent4"/>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quarter" idx="17" hasCustomPrompt="1"/>
          </p:nvPr>
        </p:nvSpPr>
        <p:spPr bwMode="gray">
          <a:xfrm>
            <a:off x="478369" y="1653118"/>
            <a:ext cx="2112433" cy="383729"/>
          </a:xfrm>
          <a:solidFill>
            <a:schemeClr val="accent1"/>
          </a:solidFill>
        </p:spPr>
        <p:txBody>
          <a:bodyPr wrap="square" lIns="72000" tIns="36000" rIns="72000" bIns="36000" anchor="ctr" anchorCtr="0"/>
          <a:lstStyle>
            <a:lvl1pPr marL="0" indent="0" algn="l">
              <a:spcBef>
                <a:spcPts val="400"/>
              </a:spcBef>
              <a:spcAft>
                <a:spcPts val="400"/>
              </a:spcAft>
              <a:buFont typeface="Arial" panose="020B0604020202020204" pitchFamily="34" charset="0"/>
              <a:buNone/>
              <a:defRPr sz="1600" b="1" baseline="0">
                <a:solidFill>
                  <a:schemeClr val="bg1"/>
                </a:solidFill>
              </a:defRPr>
            </a:lvl1pPr>
            <a:lvl2pPr marL="0" indent="0" algn="l">
              <a:spcBef>
                <a:spcPts val="400"/>
              </a:spcBef>
              <a:spcAft>
                <a:spcPts val="400"/>
              </a:spcAft>
              <a:buNone/>
              <a:defRPr sz="1600" b="1">
                <a:solidFill>
                  <a:schemeClr val="bg1"/>
                </a:solidFill>
              </a:defRPr>
            </a:lvl2pPr>
            <a:lvl3pPr marL="0" indent="0" algn="l">
              <a:spcBef>
                <a:spcPts val="400"/>
              </a:spcBef>
              <a:spcAft>
                <a:spcPts val="400"/>
              </a:spcAft>
              <a:buNone/>
              <a:defRPr sz="1600" b="1">
                <a:solidFill>
                  <a:schemeClr val="bg1"/>
                </a:solidFill>
              </a:defRPr>
            </a:lvl3pPr>
            <a:lvl4pPr marL="0" indent="0" algn="l">
              <a:spcBef>
                <a:spcPts val="400"/>
              </a:spcBef>
              <a:spcAft>
                <a:spcPts val="400"/>
              </a:spcAft>
              <a:buNone/>
              <a:defRPr sz="1600" b="1">
                <a:solidFill>
                  <a:schemeClr val="bg1"/>
                </a:solidFill>
              </a:defRPr>
            </a:lvl4pPr>
            <a:lvl5pPr marL="0" indent="0" algn="l">
              <a:spcBef>
                <a:spcPts val="400"/>
              </a:spcBef>
              <a:spcAft>
                <a:spcPts val="400"/>
              </a:spcAft>
              <a:buNone/>
              <a:defRPr sz="1600" b="1">
                <a:solidFill>
                  <a:schemeClr val="bg1"/>
                </a:solidFill>
              </a:defRPr>
            </a:lvl5pPr>
            <a:lvl6pPr marL="0" indent="0" algn="l">
              <a:spcBef>
                <a:spcPts val="400"/>
              </a:spcBef>
              <a:spcAft>
                <a:spcPts val="400"/>
              </a:spcAft>
              <a:buNone/>
              <a:defRPr sz="1600" b="1">
                <a:solidFill>
                  <a:schemeClr val="bg1"/>
                </a:solidFill>
              </a:defRPr>
            </a:lvl6pPr>
            <a:lvl7pPr marL="0" indent="0" algn="l">
              <a:spcBef>
                <a:spcPts val="400"/>
              </a:spcBef>
              <a:spcAft>
                <a:spcPts val="400"/>
              </a:spcAft>
              <a:buNone/>
              <a:defRPr sz="1600" b="1">
                <a:solidFill>
                  <a:schemeClr val="bg1"/>
                </a:solidFill>
              </a:defRPr>
            </a:lvl7pPr>
            <a:lvl8pPr marL="0" indent="0" algn="l">
              <a:spcBef>
                <a:spcPts val="400"/>
              </a:spcBef>
              <a:spcAft>
                <a:spcPts val="400"/>
              </a:spcAft>
              <a:buFont typeface="Arial" panose="020B0604020202020204" pitchFamily="34" charset="0"/>
              <a:buNone/>
              <a:defRPr sz="1600" b="1">
                <a:solidFill>
                  <a:schemeClr val="bg1"/>
                </a:solidFill>
              </a:defRPr>
            </a:lvl8pPr>
            <a:lvl9pPr marL="0" indent="0" algn="l">
              <a:spcBef>
                <a:spcPts val="400"/>
              </a:spcBef>
              <a:spcAft>
                <a:spcPts val="400"/>
              </a:spcAft>
              <a:buFont typeface="Arial" panose="020B0604020202020204" pitchFamily="34" charset="0"/>
              <a:buNone/>
              <a:defRPr sz="1600" b="1">
                <a:solidFill>
                  <a:schemeClr val="bg1"/>
                </a:solidFill>
              </a:defRPr>
            </a:lvl9pPr>
          </a:lstStyle>
          <a:p>
            <a:pPr lvl="0"/>
            <a:r>
              <a:rPr lang="en-US" dirty="0"/>
              <a:t>Topic 1</a:t>
            </a:r>
          </a:p>
        </p:txBody>
      </p:sp>
      <p:sp>
        <p:nvSpPr>
          <p:cNvPr id="14" name="Text Placeholder 3"/>
          <p:cNvSpPr>
            <a:spLocks noGrp="1"/>
          </p:cNvSpPr>
          <p:nvPr>
            <p:ph type="body" sz="quarter" idx="18" hasCustomPrompt="1"/>
          </p:nvPr>
        </p:nvSpPr>
        <p:spPr bwMode="gray">
          <a:xfrm>
            <a:off x="2832102" y="1653118"/>
            <a:ext cx="2112433" cy="383729"/>
          </a:xfrm>
          <a:solidFill>
            <a:schemeClr val="accent2"/>
          </a:solidFill>
        </p:spPr>
        <p:txBody>
          <a:bodyPr wrap="square" lIns="72000" tIns="36000" rIns="72000" bIns="36000" anchor="ctr" anchorCtr="0"/>
          <a:lstStyle>
            <a:lvl1pPr marL="0" indent="0" algn="l">
              <a:spcBef>
                <a:spcPts val="400"/>
              </a:spcBef>
              <a:spcAft>
                <a:spcPts val="400"/>
              </a:spcAft>
              <a:buFont typeface="Arial" panose="020B0604020202020204" pitchFamily="34" charset="0"/>
              <a:buNone/>
              <a:defRPr sz="1600" b="1" baseline="0">
                <a:solidFill>
                  <a:schemeClr val="bg1"/>
                </a:solidFill>
              </a:defRPr>
            </a:lvl1pPr>
            <a:lvl2pPr marL="0" indent="0" algn="l">
              <a:spcBef>
                <a:spcPts val="400"/>
              </a:spcBef>
              <a:spcAft>
                <a:spcPts val="400"/>
              </a:spcAft>
              <a:buNone/>
              <a:defRPr sz="1600" b="1">
                <a:solidFill>
                  <a:schemeClr val="bg1"/>
                </a:solidFill>
              </a:defRPr>
            </a:lvl2pPr>
            <a:lvl3pPr marL="0" indent="0" algn="l">
              <a:spcBef>
                <a:spcPts val="400"/>
              </a:spcBef>
              <a:spcAft>
                <a:spcPts val="400"/>
              </a:spcAft>
              <a:buNone/>
              <a:defRPr sz="1600" b="1">
                <a:solidFill>
                  <a:schemeClr val="bg1"/>
                </a:solidFill>
              </a:defRPr>
            </a:lvl3pPr>
            <a:lvl4pPr marL="0" indent="0" algn="l">
              <a:spcBef>
                <a:spcPts val="400"/>
              </a:spcBef>
              <a:spcAft>
                <a:spcPts val="400"/>
              </a:spcAft>
              <a:buNone/>
              <a:defRPr sz="1600" b="1">
                <a:solidFill>
                  <a:schemeClr val="bg1"/>
                </a:solidFill>
              </a:defRPr>
            </a:lvl4pPr>
            <a:lvl5pPr marL="0" indent="0" algn="l">
              <a:spcBef>
                <a:spcPts val="400"/>
              </a:spcBef>
              <a:spcAft>
                <a:spcPts val="400"/>
              </a:spcAft>
              <a:buNone/>
              <a:defRPr sz="1600" b="1">
                <a:solidFill>
                  <a:schemeClr val="bg1"/>
                </a:solidFill>
              </a:defRPr>
            </a:lvl5pPr>
            <a:lvl6pPr marL="0" indent="0" algn="l">
              <a:spcBef>
                <a:spcPts val="400"/>
              </a:spcBef>
              <a:spcAft>
                <a:spcPts val="400"/>
              </a:spcAft>
              <a:buNone/>
              <a:defRPr sz="1600" b="1">
                <a:solidFill>
                  <a:schemeClr val="bg1"/>
                </a:solidFill>
              </a:defRPr>
            </a:lvl6pPr>
            <a:lvl7pPr marL="0" indent="0" algn="l">
              <a:spcBef>
                <a:spcPts val="400"/>
              </a:spcBef>
              <a:spcAft>
                <a:spcPts val="400"/>
              </a:spcAft>
              <a:buNone/>
              <a:defRPr sz="1600" b="1">
                <a:solidFill>
                  <a:schemeClr val="bg1"/>
                </a:solidFill>
              </a:defRPr>
            </a:lvl7pPr>
            <a:lvl8pPr marL="0" indent="0" algn="l">
              <a:spcBef>
                <a:spcPts val="400"/>
              </a:spcBef>
              <a:spcAft>
                <a:spcPts val="400"/>
              </a:spcAft>
              <a:buFont typeface="Arial" panose="020B0604020202020204" pitchFamily="34" charset="0"/>
              <a:buNone/>
              <a:defRPr sz="1600" b="1">
                <a:solidFill>
                  <a:schemeClr val="bg1"/>
                </a:solidFill>
              </a:defRPr>
            </a:lvl8pPr>
            <a:lvl9pPr marL="0" indent="0" algn="l">
              <a:spcBef>
                <a:spcPts val="400"/>
              </a:spcBef>
              <a:spcAft>
                <a:spcPts val="400"/>
              </a:spcAft>
              <a:buFont typeface="Arial" panose="020B0604020202020204" pitchFamily="34" charset="0"/>
              <a:buNone/>
              <a:defRPr sz="1600" b="1">
                <a:solidFill>
                  <a:schemeClr val="bg1"/>
                </a:solidFill>
              </a:defRPr>
            </a:lvl9pPr>
          </a:lstStyle>
          <a:p>
            <a:pPr lvl="0"/>
            <a:r>
              <a:rPr lang="en-US" dirty="0"/>
              <a:t>Topic 2</a:t>
            </a:r>
          </a:p>
        </p:txBody>
      </p:sp>
      <p:sp>
        <p:nvSpPr>
          <p:cNvPr id="15" name="Text Placeholder 3"/>
          <p:cNvSpPr>
            <a:spLocks noGrp="1"/>
          </p:cNvSpPr>
          <p:nvPr>
            <p:ph type="body" sz="quarter" idx="19" hasCustomPrompt="1"/>
          </p:nvPr>
        </p:nvSpPr>
        <p:spPr bwMode="gray">
          <a:xfrm>
            <a:off x="5184765" y="1653118"/>
            <a:ext cx="2112433" cy="383729"/>
          </a:xfrm>
          <a:solidFill>
            <a:schemeClr val="accent3"/>
          </a:solidFill>
        </p:spPr>
        <p:txBody>
          <a:bodyPr wrap="square" lIns="72000" tIns="36000" rIns="72000" bIns="36000" anchor="ctr" anchorCtr="0"/>
          <a:lstStyle>
            <a:lvl1pPr marL="0" indent="0" algn="l">
              <a:spcBef>
                <a:spcPts val="400"/>
              </a:spcBef>
              <a:spcAft>
                <a:spcPts val="400"/>
              </a:spcAft>
              <a:buFont typeface="Arial" panose="020B0604020202020204" pitchFamily="34" charset="0"/>
              <a:buNone/>
              <a:defRPr sz="1600" b="1" baseline="0">
                <a:solidFill>
                  <a:schemeClr val="bg1"/>
                </a:solidFill>
              </a:defRPr>
            </a:lvl1pPr>
            <a:lvl2pPr marL="0" indent="0" algn="l">
              <a:spcBef>
                <a:spcPts val="400"/>
              </a:spcBef>
              <a:spcAft>
                <a:spcPts val="400"/>
              </a:spcAft>
              <a:buNone/>
              <a:defRPr sz="1600" b="1">
                <a:solidFill>
                  <a:schemeClr val="bg1"/>
                </a:solidFill>
              </a:defRPr>
            </a:lvl2pPr>
            <a:lvl3pPr marL="0" indent="0" algn="l">
              <a:spcBef>
                <a:spcPts val="400"/>
              </a:spcBef>
              <a:spcAft>
                <a:spcPts val="400"/>
              </a:spcAft>
              <a:buNone/>
              <a:defRPr sz="1600" b="1">
                <a:solidFill>
                  <a:schemeClr val="bg1"/>
                </a:solidFill>
              </a:defRPr>
            </a:lvl3pPr>
            <a:lvl4pPr marL="0" indent="0" algn="l">
              <a:spcBef>
                <a:spcPts val="400"/>
              </a:spcBef>
              <a:spcAft>
                <a:spcPts val="400"/>
              </a:spcAft>
              <a:buNone/>
              <a:defRPr sz="1600" b="1">
                <a:solidFill>
                  <a:schemeClr val="bg1"/>
                </a:solidFill>
              </a:defRPr>
            </a:lvl4pPr>
            <a:lvl5pPr marL="0" indent="0" algn="l">
              <a:spcBef>
                <a:spcPts val="400"/>
              </a:spcBef>
              <a:spcAft>
                <a:spcPts val="400"/>
              </a:spcAft>
              <a:buNone/>
              <a:defRPr sz="1600" b="1">
                <a:solidFill>
                  <a:schemeClr val="bg1"/>
                </a:solidFill>
              </a:defRPr>
            </a:lvl5pPr>
            <a:lvl6pPr marL="0" indent="0" algn="l">
              <a:spcBef>
                <a:spcPts val="400"/>
              </a:spcBef>
              <a:spcAft>
                <a:spcPts val="400"/>
              </a:spcAft>
              <a:buNone/>
              <a:defRPr sz="1600" b="1">
                <a:solidFill>
                  <a:schemeClr val="bg1"/>
                </a:solidFill>
              </a:defRPr>
            </a:lvl6pPr>
            <a:lvl7pPr marL="0" indent="0" algn="l">
              <a:spcBef>
                <a:spcPts val="400"/>
              </a:spcBef>
              <a:spcAft>
                <a:spcPts val="400"/>
              </a:spcAft>
              <a:buNone/>
              <a:defRPr sz="1600" b="1">
                <a:solidFill>
                  <a:schemeClr val="bg1"/>
                </a:solidFill>
              </a:defRPr>
            </a:lvl7pPr>
            <a:lvl8pPr marL="0" indent="0" algn="l">
              <a:spcBef>
                <a:spcPts val="400"/>
              </a:spcBef>
              <a:spcAft>
                <a:spcPts val="400"/>
              </a:spcAft>
              <a:buFont typeface="Arial" panose="020B0604020202020204" pitchFamily="34" charset="0"/>
              <a:buNone/>
              <a:defRPr sz="1600" b="1">
                <a:solidFill>
                  <a:schemeClr val="bg1"/>
                </a:solidFill>
              </a:defRPr>
            </a:lvl8pPr>
            <a:lvl9pPr marL="0" indent="0" algn="l">
              <a:spcBef>
                <a:spcPts val="400"/>
              </a:spcBef>
              <a:spcAft>
                <a:spcPts val="400"/>
              </a:spcAft>
              <a:buFont typeface="Arial" panose="020B0604020202020204" pitchFamily="34" charset="0"/>
              <a:buNone/>
              <a:defRPr sz="1600" b="1">
                <a:solidFill>
                  <a:schemeClr val="bg1"/>
                </a:solidFill>
              </a:defRPr>
            </a:lvl9pPr>
          </a:lstStyle>
          <a:p>
            <a:pPr lvl="0"/>
            <a:r>
              <a:rPr lang="en-US" dirty="0"/>
              <a:t>Topic 3</a:t>
            </a:r>
          </a:p>
        </p:txBody>
      </p:sp>
      <p:sp>
        <p:nvSpPr>
          <p:cNvPr id="16" name="Text Placeholder 3"/>
          <p:cNvSpPr>
            <a:spLocks noGrp="1"/>
          </p:cNvSpPr>
          <p:nvPr>
            <p:ph type="body" sz="quarter" idx="20" hasCustomPrompt="1"/>
          </p:nvPr>
        </p:nvSpPr>
        <p:spPr bwMode="gray">
          <a:xfrm>
            <a:off x="7525592" y="1653118"/>
            <a:ext cx="2112433" cy="383729"/>
          </a:xfrm>
          <a:solidFill>
            <a:schemeClr val="accent4"/>
          </a:solidFill>
        </p:spPr>
        <p:txBody>
          <a:bodyPr wrap="square" lIns="72000" tIns="36000" rIns="72000" bIns="36000" anchor="ctr" anchorCtr="0"/>
          <a:lstStyle>
            <a:lvl1pPr marL="0" indent="0" algn="l">
              <a:spcBef>
                <a:spcPts val="400"/>
              </a:spcBef>
              <a:spcAft>
                <a:spcPts val="400"/>
              </a:spcAft>
              <a:buFont typeface="Arial" panose="020B0604020202020204" pitchFamily="34" charset="0"/>
              <a:buNone/>
              <a:defRPr sz="1600" b="1" baseline="0">
                <a:solidFill>
                  <a:schemeClr val="bg1"/>
                </a:solidFill>
              </a:defRPr>
            </a:lvl1pPr>
            <a:lvl2pPr marL="0" indent="0" algn="l">
              <a:spcBef>
                <a:spcPts val="400"/>
              </a:spcBef>
              <a:spcAft>
                <a:spcPts val="400"/>
              </a:spcAft>
              <a:buNone/>
              <a:defRPr sz="1600" b="1">
                <a:solidFill>
                  <a:schemeClr val="bg1"/>
                </a:solidFill>
              </a:defRPr>
            </a:lvl2pPr>
            <a:lvl3pPr marL="0" indent="0" algn="l">
              <a:spcBef>
                <a:spcPts val="400"/>
              </a:spcBef>
              <a:spcAft>
                <a:spcPts val="400"/>
              </a:spcAft>
              <a:buNone/>
              <a:defRPr sz="1600" b="1">
                <a:solidFill>
                  <a:schemeClr val="bg1"/>
                </a:solidFill>
              </a:defRPr>
            </a:lvl3pPr>
            <a:lvl4pPr marL="0" indent="0" algn="l">
              <a:spcBef>
                <a:spcPts val="400"/>
              </a:spcBef>
              <a:spcAft>
                <a:spcPts val="400"/>
              </a:spcAft>
              <a:buNone/>
              <a:defRPr sz="1600" b="1">
                <a:solidFill>
                  <a:schemeClr val="bg1"/>
                </a:solidFill>
              </a:defRPr>
            </a:lvl4pPr>
            <a:lvl5pPr marL="0" indent="0" algn="l">
              <a:spcBef>
                <a:spcPts val="400"/>
              </a:spcBef>
              <a:spcAft>
                <a:spcPts val="400"/>
              </a:spcAft>
              <a:buNone/>
              <a:defRPr sz="1600" b="1">
                <a:solidFill>
                  <a:schemeClr val="bg1"/>
                </a:solidFill>
              </a:defRPr>
            </a:lvl5pPr>
            <a:lvl6pPr marL="0" indent="0" algn="l">
              <a:spcBef>
                <a:spcPts val="400"/>
              </a:spcBef>
              <a:spcAft>
                <a:spcPts val="400"/>
              </a:spcAft>
              <a:buNone/>
              <a:defRPr sz="1600" b="1">
                <a:solidFill>
                  <a:schemeClr val="bg1"/>
                </a:solidFill>
              </a:defRPr>
            </a:lvl6pPr>
            <a:lvl7pPr marL="0" indent="0" algn="l">
              <a:spcBef>
                <a:spcPts val="400"/>
              </a:spcBef>
              <a:spcAft>
                <a:spcPts val="400"/>
              </a:spcAft>
              <a:buNone/>
              <a:defRPr sz="1600" b="1">
                <a:solidFill>
                  <a:schemeClr val="bg1"/>
                </a:solidFill>
              </a:defRPr>
            </a:lvl7pPr>
            <a:lvl8pPr marL="0" indent="0" algn="l">
              <a:spcBef>
                <a:spcPts val="400"/>
              </a:spcBef>
              <a:spcAft>
                <a:spcPts val="400"/>
              </a:spcAft>
              <a:buFont typeface="Arial" panose="020B0604020202020204" pitchFamily="34" charset="0"/>
              <a:buNone/>
              <a:defRPr sz="1600" b="1">
                <a:solidFill>
                  <a:schemeClr val="bg1"/>
                </a:solidFill>
              </a:defRPr>
            </a:lvl8pPr>
            <a:lvl9pPr marL="0" indent="0" algn="l">
              <a:spcBef>
                <a:spcPts val="400"/>
              </a:spcBef>
              <a:spcAft>
                <a:spcPts val="400"/>
              </a:spcAft>
              <a:buFont typeface="Arial" panose="020B0604020202020204" pitchFamily="34" charset="0"/>
              <a:buNone/>
              <a:defRPr sz="1600" b="1">
                <a:solidFill>
                  <a:schemeClr val="bg1"/>
                </a:solidFill>
              </a:defRPr>
            </a:lvl9pPr>
          </a:lstStyle>
          <a:p>
            <a:pPr lvl="0"/>
            <a:r>
              <a:rPr lang="en-US" dirty="0"/>
              <a:t>Topic 4</a:t>
            </a:r>
          </a:p>
        </p:txBody>
      </p:sp>
      <p:sp>
        <p:nvSpPr>
          <p:cNvPr id="3" name="Date Placeholder 2"/>
          <p:cNvSpPr>
            <a:spLocks noGrp="1"/>
          </p:cNvSpPr>
          <p:nvPr>
            <p:ph type="dt" sz="half" idx="21"/>
          </p:nvPr>
        </p:nvSpPr>
        <p:spPr/>
        <p:txBody>
          <a:bodyPr/>
          <a:lstStyle/>
          <a:p>
            <a:fld id="{FF317934-E040-420E-9BDF-33C655215E2B}" type="datetimeFigureOut">
              <a:rPr lang="en-US" smtClean="0"/>
              <a:t>5/11/2022</a:t>
            </a:fld>
            <a:endParaRPr lang="en-US"/>
          </a:p>
        </p:txBody>
      </p:sp>
      <p:sp>
        <p:nvSpPr>
          <p:cNvPr id="5" name="Footer Placeholder 4"/>
          <p:cNvSpPr>
            <a:spLocks noGrp="1"/>
          </p:cNvSpPr>
          <p:nvPr>
            <p:ph type="ftr" sz="quarter" idx="22"/>
          </p:nvPr>
        </p:nvSpPr>
        <p:spPr/>
        <p:txBody>
          <a:bodyPr/>
          <a:lstStyle/>
          <a:p>
            <a:endParaRPr lang="en-US"/>
          </a:p>
        </p:txBody>
      </p:sp>
      <p:sp>
        <p:nvSpPr>
          <p:cNvPr id="6" name="Slide Number Placeholder 5"/>
          <p:cNvSpPr>
            <a:spLocks noGrp="1"/>
          </p:cNvSpPr>
          <p:nvPr>
            <p:ph type="sldNum" sz="quarter" idx="23"/>
          </p:nvPr>
        </p:nvSpPr>
        <p:spPr/>
        <p:txBody>
          <a:bodyPr/>
          <a:lstStyle/>
          <a:p>
            <a:fld id="{D5E8C41A-FC87-4F54-87C6-6B6B2E8CE2E7}" type="slidenum">
              <a:rPr lang="en-US" smtClean="0"/>
              <a:t>‹#›</a:t>
            </a:fld>
            <a:endParaRPr lang="en-US"/>
          </a:p>
        </p:txBody>
      </p:sp>
      <p:sp>
        <p:nvSpPr>
          <p:cNvPr id="7" name="Titel 6"/>
          <p:cNvSpPr>
            <a:spLocks noGrp="1"/>
          </p:cNvSpPr>
          <p:nvPr>
            <p:ph type="title" hasCustomPrompt="1"/>
          </p:nvPr>
        </p:nvSpPr>
        <p:spPr/>
        <p:txBody>
          <a:bodyPr/>
          <a:lstStyle/>
          <a:p>
            <a:r>
              <a:rPr lang="de-DE" dirty="0"/>
              <a:t>Write </a:t>
            </a:r>
            <a:r>
              <a:rPr lang="de-DE" dirty="0" err="1"/>
              <a:t>your</a:t>
            </a:r>
            <a:r>
              <a:rPr lang="de-DE" dirty="0"/>
              <a:t> title</a:t>
            </a:r>
            <a:br>
              <a:rPr lang="de-DE" dirty="0"/>
            </a:br>
            <a:r>
              <a:rPr lang="de-DE" dirty="0"/>
              <a:t>- </a:t>
            </a:r>
            <a:r>
              <a:rPr lang="de-DE" dirty="0" err="1"/>
              <a:t>maximum</a:t>
            </a:r>
            <a:r>
              <a:rPr lang="de-DE" dirty="0"/>
              <a:t> 2 </a:t>
            </a:r>
            <a:r>
              <a:rPr lang="de-DE" dirty="0" err="1"/>
              <a:t>lines</a:t>
            </a:r>
            <a:endParaRPr lang="de-DE" dirty="0"/>
          </a:p>
        </p:txBody>
      </p:sp>
    </p:spTree>
    <p:extLst>
      <p:ext uri="{BB962C8B-B14F-4D97-AF65-F5344CB8AC3E}">
        <p14:creationId xmlns:p14="http://schemas.microsoft.com/office/powerpoint/2010/main" val="250461047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ext + Picture S">
    <p:spTree>
      <p:nvGrpSpPr>
        <p:cNvPr id="1" name=""/>
        <p:cNvGrpSpPr/>
        <p:nvPr/>
      </p:nvGrpSpPr>
      <p:grpSpPr>
        <a:xfrm>
          <a:off x="0" y="0"/>
          <a:ext cx="0" cy="0"/>
          <a:chOff x="0" y="0"/>
          <a:chExt cx="0" cy="0"/>
        </a:xfrm>
      </p:grpSpPr>
      <p:sp>
        <p:nvSpPr>
          <p:cNvPr id="11" name="Text Placeholder 10"/>
          <p:cNvSpPr>
            <a:spLocks noGrp="1"/>
          </p:cNvSpPr>
          <p:nvPr>
            <p:ph type="body" sz="quarter" idx="13"/>
          </p:nvPr>
        </p:nvSpPr>
        <p:spPr bwMode="gray">
          <a:xfrm>
            <a:off x="2832101" y="1653116"/>
            <a:ext cx="6815668" cy="47519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p:cNvSpPr>
            <a:spLocks noGrp="1"/>
          </p:cNvSpPr>
          <p:nvPr>
            <p:ph type="pic" sz="quarter" idx="14" hasCustomPrompt="1"/>
          </p:nvPr>
        </p:nvSpPr>
        <p:spPr bwMode="gray">
          <a:xfrm>
            <a:off x="239184" y="1653118"/>
            <a:ext cx="2351616" cy="4751916"/>
          </a:xfrm>
          <a:noFill/>
        </p:spPr>
        <p:txBody>
          <a:bodyPr anchor="ctr"/>
          <a:lstStyle>
            <a:lvl1pPr algn="ctr">
              <a:defRPr i="1"/>
            </a:lvl1pPr>
          </a:lstStyle>
          <a:p>
            <a:r>
              <a:rPr lang="de-DE" dirty="0"/>
              <a:t>Insert </a:t>
            </a:r>
            <a:r>
              <a:rPr lang="de-DE" dirty="0" err="1"/>
              <a:t>picture</a:t>
            </a:r>
            <a:r>
              <a:rPr lang="de-DE" dirty="0"/>
              <a:t> </a:t>
            </a:r>
            <a:r>
              <a:rPr lang="de-DE" dirty="0" err="1"/>
              <a:t>by</a:t>
            </a:r>
            <a:r>
              <a:rPr lang="de-DE" dirty="0"/>
              <a:t> </a:t>
            </a:r>
            <a:br>
              <a:rPr lang="de-DE" dirty="0"/>
            </a:br>
            <a:r>
              <a:rPr lang="de-DE" dirty="0" err="1"/>
              <a:t>clicking</a:t>
            </a:r>
            <a:r>
              <a:rPr lang="de-DE" dirty="0"/>
              <a:t> </a:t>
            </a:r>
            <a:r>
              <a:rPr lang="de-DE" dirty="0" err="1"/>
              <a:t>the</a:t>
            </a:r>
            <a:r>
              <a:rPr lang="de-DE" dirty="0"/>
              <a:t> </a:t>
            </a:r>
            <a:r>
              <a:rPr lang="de-DE" dirty="0" err="1"/>
              <a:t>icon</a:t>
            </a:r>
            <a:endParaRPr lang="de-DE" dirty="0"/>
          </a:p>
          <a:p>
            <a:endParaRPr lang="de-DE" dirty="0"/>
          </a:p>
          <a:p>
            <a:endParaRPr lang="de-DE" dirty="0"/>
          </a:p>
          <a:p>
            <a:endParaRPr lang="de-DE" dirty="0"/>
          </a:p>
          <a:p>
            <a:endParaRPr lang="en-US" dirty="0"/>
          </a:p>
        </p:txBody>
      </p:sp>
      <p:sp>
        <p:nvSpPr>
          <p:cNvPr id="3" name="Date Placeholder 2"/>
          <p:cNvSpPr>
            <a:spLocks noGrp="1"/>
          </p:cNvSpPr>
          <p:nvPr>
            <p:ph type="dt" sz="half" idx="15"/>
          </p:nvPr>
        </p:nvSpPr>
        <p:spPr/>
        <p:txBody>
          <a:bodyPr/>
          <a:lstStyle/>
          <a:p>
            <a:fld id="{FF317934-E040-420E-9BDF-33C655215E2B}" type="datetimeFigureOut">
              <a:rPr lang="en-US" smtClean="0"/>
              <a:t>5/11/2022</a:t>
            </a:fld>
            <a:endParaRPr lang="en-US"/>
          </a:p>
        </p:txBody>
      </p:sp>
      <p:sp>
        <p:nvSpPr>
          <p:cNvPr id="5" name="Footer Placeholder 4"/>
          <p:cNvSpPr>
            <a:spLocks noGrp="1"/>
          </p:cNvSpPr>
          <p:nvPr>
            <p:ph type="ftr" sz="quarter" idx="16"/>
          </p:nvPr>
        </p:nvSpPr>
        <p:spPr/>
        <p:txBody>
          <a:bodyPr/>
          <a:lstStyle/>
          <a:p>
            <a:endParaRPr lang="en-US"/>
          </a:p>
        </p:txBody>
      </p:sp>
      <p:sp>
        <p:nvSpPr>
          <p:cNvPr id="6" name="Slide Number Placeholder 5"/>
          <p:cNvSpPr>
            <a:spLocks noGrp="1"/>
          </p:cNvSpPr>
          <p:nvPr>
            <p:ph type="sldNum" sz="quarter" idx="17"/>
          </p:nvPr>
        </p:nvSpPr>
        <p:spPr/>
        <p:txBody>
          <a:bodyPr/>
          <a:lstStyle/>
          <a:p>
            <a:fld id="{D5E8C41A-FC87-4F54-87C6-6B6B2E8CE2E7}" type="slidenum">
              <a:rPr lang="en-US" smtClean="0"/>
              <a:t>‹#›</a:t>
            </a:fld>
            <a:endParaRPr lang="en-US"/>
          </a:p>
        </p:txBody>
      </p:sp>
      <p:sp>
        <p:nvSpPr>
          <p:cNvPr id="7" name="Titel 6"/>
          <p:cNvSpPr>
            <a:spLocks noGrp="1"/>
          </p:cNvSpPr>
          <p:nvPr>
            <p:ph type="title" hasCustomPrompt="1"/>
          </p:nvPr>
        </p:nvSpPr>
        <p:spPr/>
        <p:txBody>
          <a:bodyPr/>
          <a:lstStyle/>
          <a:p>
            <a:r>
              <a:rPr lang="de-DE" dirty="0"/>
              <a:t>Write </a:t>
            </a:r>
            <a:r>
              <a:rPr lang="de-DE" dirty="0" err="1"/>
              <a:t>your</a:t>
            </a:r>
            <a:r>
              <a:rPr lang="de-DE" dirty="0"/>
              <a:t> title</a:t>
            </a:r>
            <a:br>
              <a:rPr lang="de-DE" dirty="0"/>
            </a:br>
            <a:r>
              <a:rPr lang="de-DE" dirty="0"/>
              <a:t>- </a:t>
            </a:r>
            <a:r>
              <a:rPr lang="de-DE" dirty="0" err="1"/>
              <a:t>maximum</a:t>
            </a:r>
            <a:r>
              <a:rPr lang="de-DE" dirty="0"/>
              <a:t> 2 </a:t>
            </a:r>
            <a:r>
              <a:rPr lang="de-DE" dirty="0" err="1"/>
              <a:t>lines</a:t>
            </a:r>
            <a:endParaRPr lang="de-DE" dirty="0"/>
          </a:p>
        </p:txBody>
      </p:sp>
    </p:spTree>
    <p:extLst>
      <p:ext uri="{BB962C8B-B14F-4D97-AF65-F5344CB8AC3E}">
        <p14:creationId xmlns:p14="http://schemas.microsoft.com/office/powerpoint/2010/main" val="120736004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ext + Picture M">
    <p:spTree>
      <p:nvGrpSpPr>
        <p:cNvPr id="1" name=""/>
        <p:cNvGrpSpPr/>
        <p:nvPr/>
      </p:nvGrpSpPr>
      <p:grpSpPr>
        <a:xfrm>
          <a:off x="0" y="0"/>
          <a:ext cx="0" cy="0"/>
          <a:chOff x="0" y="0"/>
          <a:chExt cx="0" cy="0"/>
        </a:xfrm>
      </p:grpSpPr>
      <p:sp>
        <p:nvSpPr>
          <p:cNvPr id="11" name="Text Placeholder 10"/>
          <p:cNvSpPr>
            <a:spLocks noGrp="1"/>
          </p:cNvSpPr>
          <p:nvPr>
            <p:ph type="body" sz="quarter" idx="13"/>
          </p:nvPr>
        </p:nvSpPr>
        <p:spPr bwMode="gray">
          <a:xfrm>
            <a:off x="5183721" y="1653116"/>
            <a:ext cx="4464049" cy="47519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p:cNvSpPr>
            <a:spLocks noGrp="1"/>
          </p:cNvSpPr>
          <p:nvPr>
            <p:ph type="pic" sz="quarter" idx="14" hasCustomPrompt="1"/>
          </p:nvPr>
        </p:nvSpPr>
        <p:spPr bwMode="gray">
          <a:xfrm>
            <a:off x="239186" y="1653118"/>
            <a:ext cx="4705349" cy="4751916"/>
          </a:xfrm>
          <a:noFill/>
        </p:spPr>
        <p:txBody>
          <a:bodyPr anchor="ctr"/>
          <a:lstStyle>
            <a:lvl1pPr algn="ctr">
              <a:defRPr i="1"/>
            </a:lvl1pPr>
          </a:lstStyle>
          <a:p>
            <a:r>
              <a:rPr lang="de-DE" dirty="0"/>
              <a:t>Insert </a:t>
            </a:r>
            <a:r>
              <a:rPr lang="de-DE" dirty="0" err="1"/>
              <a:t>picture</a:t>
            </a:r>
            <a:r>
              <a:rPr lang="de-DE" dirty="0"/>
              <a:t> </a:t>
            </a:r>
            <a:r>
              <a:rPr lang="de-DE" dirty="0" err="1"/>
              <a:t>by</a:t>
            </a:r>
            <a:r>
              <a:rPr lang="de-DE" dirty="0"/>
              <a:t> </a:t>
            </a:r>
            <a:br>
              <a:rPr lang="de-DE" dirty="0"/>
            </a:br>
            <a:r>
              <a:rPr lang="de-DE" dirty="0" err="1"/>
              <a:t>clicking</a:t>
            </a:r>
            <a:r>
              <a:rPr lang="de-DE" dirty="0"/>
              <a:t> </a:t>
            </a:r>
            <a:r>
              <a:rPr lang="de-DE" dirty="0" err="1"/>
              <a:t>the</a:t>
            </a:r>
            <a:r>
              <a:rPr lang="de-DE" dirty="0"/>
              <a:t> </a:t>
            </a:r>
            <a:r>
              <a:rPr lang="de-DE" dirty="0" err="1"/>
              <a:t>icon</a:t>
            </a:r>
            <a:endParaRPr lang="de-DE" dirty="0"/>
          </a:p>
          <a:p>
            <a:endParaRPr lang="de-DE" dirty="0"/>
          </a:p>
          <a:p>
            <a:endParaRPr lang="de-DE" dirty="0"/>
          </a:p>
          <a:p>
            <a:endParaRPr lang="de-DE" dirty="0"/>
          </a:p>
          <a:p>
            <a:endParaRPr lang="en-US" dirty="0"/>
          </a:p>
        </p:txBody>
      </p:sp>
      <p:sp>
        <p:nvSpPr>
          <p:cNvPr id="3" name="Date Placeholder 2"/>
          <p:cNvSpPr>
            <a:spLocks noGrp="1"/>
          </p:cNvSpPr>
          <p:nvPr>
            <p:ph type="dt" sz="half" idx="15"/>
          </p:nvPr>
        </p:nvSpPr>
        <p:spPr/>
        <p:txBody>
          <a:bodyPr/>
          <a:lstStyle/>
          <a:p>
            <a:fld id="{FF317934-E040-420E-9BDF-33C655215E2B}" type="datetimeFigureOut">
              <a:rPr lang="en-US" smtClean="0"/>
              <a:t>5/11/2022</a:t>
            </a:fld>
            <a:endParaRPr lang="en-US"/>
          </a:p>
        </p:txBody>
      </p:sp>
      <p:sp>
        <p:nvSpPr>
          <p:cNvPr id="5" name="Footer Placeholder 4"/>
          <p:cNvSpPr>
            <a:spLocks noGrp="1"/>
          </p:cNvSpPr>
          <p:nvPr>
            <p:ph type="ftr" sz="quarter" idx="16"/>
          </p:nvPr>
        </p:nvSpPr>
        <p:spPr/>
        <p:txBody>
          <a:bodyPr/>
          <a:lstStyle/>
          <a:p>
            <a:endParaRPr lang="en-US"/>
          </a:p>
        </p:txBody>
      </p:sp>
      <p:sp>
        <p:nvSpPr>
          <p:cNvPr id="6" name="Slide Number Placeholder 5"/>
          <p:cNvSpPr>
            <a:spLocks noGrp="1"/>
          </p:cNvSpPr>
          <p:nvPr>
            <p:ph type="sldNum" sz="quarter" idx="17"/>
          </p:nvPr>
        </p:nvSpPr>
        <p:spPr/>
        <p:txBody>
          <a:bodyPr/>
          <a:lstStyle/>
          <a:p>
            <a:fld id="{D5E8C41A-FC87-4F54-87C6-6B6B2E8CE2E7}" type="slidenum">
              <a:rPr lang="en-US" smtClean="0"/>
              <a:t>‹#›</a:t>
            </a:fld>
            <a:endParaRPr lang="en-US"/>
          </a:p>
        </p:txBody>
      </p:sp>
      <p:sp>
        <p:nvSpPr>
          <p:cNvPr id="7" name="Titel 6"/>
          <p:cNvSpPr>
            <a:spLocks noGrp="1"/>
          </p:cNvSpPr>
          <p:nvPr>
            <p:ph type="title" hasCustomPrompt="1"/>
          </p:nvPr>
        </p:nvSpPr>
        <p:spPr/>
        <p:txBody>
          <a:bodyPr/>
          <a:lstStyle/>
          <a:p>
            <a:r>
              <a:rPr lang="de-DE" dirty="0"/>
              <a:t>Write </a:t>
            </a:r>
            <a:r>
              <a:rPr lang="de-DE" dirty="0" err="1"/>
              <a:t>your</a:t>
            </a:r>
            <a:r>
              <a:rPr lang="de-DE" dirty="0"/>
              <a:t> title</a:t>
            </a:r>
            <a:br>
              <a:rPr lang="de-DE" dirty="0"/>
            </a:br>
            <a:r>
              <a:rPr lang="de-DE" dirty="0"/>
              <a:t>- </a:t>
            </a:r>
            <a:r>
              <a:rPr lang="de-DE" dirty="0" err="1"/>
              <a:t>maximum</a:t>
            </a:r>
            <a:r>
              <a:rPr lang="de-DE" dirty="0"/>
              <a:t> 2 </a:t>
            </a:r>
            <a:r>
              <a:rPr lang="de-DE" dirty="0" err="1"/>
              <a:t>lines</a:t>
            </a:r>
            <a:endParaRPr lang="de-DE" dirty="0"/>
          </a:p>
        </p:txBody>
      </p:sp>
    </p:spTree>
    <p:extLst>
      <p:ext uri="{BB962C8B-B14F-4D97-AF65-F5344CB8AC3E}">
        <p14:creationId xmlns:p14="http://schemas.microsoft.com/office/powerpoint/2010/main" val="26940385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xt + Picture L">
    <p:spTree>
      <p:nvGrpSpPr>
        <p:cNvPr id="1" name=""/>
        <p:cNvGrpSpPr/>
        <p:nvPr/>
      </p:nvGrpSpPr>
      <p:grpSpPr>
        <a:xfrm>
          <a:off x="0" y="0"/>
          <a:ext cx="0" cy="0"/>
          <a:chOff x="0" y="0"/>
          <a:chExt cx="0" cy="0"/>
        </a:xfrm>
      </p:grpSpPr>
      <p:sp>
        <p:nvSpPr>
          <p:cNvPr id="11" name="Text Placeholder 10"/>
          <p:cNvSpPr>
            <a:spLocks noGrp="1"/>
          </p:cNvSpPr>
          <p:nvPr>
            <p:ph type="body" sz="quarter" idx="13"/>
          </p:nvPr>
        </p:nvSpPr>
        <p:spPr bwMode="gray">
          <a:xfrm>
            <a:off x="7535337" y="1653116"/>
            <a:ext cx="2112433" cy="47519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p:cNvSpPr>
            <a:spLocks noGrp="1"/>
          </p:cNvSpPr>
          <p:nvPr>
            <p:ph type="pic" sz="quarter" idx="14" hasCustomPrompt="1"/>
          </p:nvPr>
        </p:nvSpPr>
        <p:spPr bwMode="gray">
          <a:xfrm>
            <a:off x="239183" y="1653118"/>
            <a:ext cx="7056967" cy="4751916"/>
          </a:xfrm>
          <a:noFill/>
        </p:spPr>
        <p:txBody>
          <a:bodyPr anchor="ctr"/>
          <a:lstStyle>
            <a:lvl1pPr algn="ctr">
              <a:defRPr i="1"/>
            </a:lvl1pPr>
          </a:lstStyle>
          <a:p>
            <a:r>
              <a:rPr lang="de-DE" dirty="0"/>
              <a:t>Insert </a:t>
            </a:r>
            <a:r>
              <a:rPr lang="de-DE" dirty="0" err="1"/>
              <a:t>picture</a:t>
            </a:r>
            <a:r>
              <a:rPr lang="de-DE" dirty="0"/>
              <a:t> </a:t>
            </a:r>
            <a:r>
              <a:rPr lang="de-DE" dirty="0" err="1"/>
              <a:t>by</a:t>
            </a:r>
            <a:r>
              <a:rPr lang="de-DE" dirty="0"/>
              <a:t> </a:t>
            </a:r>
            <a:br>
              <a:rPr lang="de-DE" dirty="0"/>
            </a:br>
            <a:r>
              <a:rPr lang="de-DE" dirty="0" err="1"/>
              <a:t>clicking</a:t>
            </a:r>
            <a:r>
              <a:rPr lang="de-DE" dirty="0"/>
              <a:t> </a:t>
            </a:r>
            <a:r>
              <a:rPr lang="de-DE" dirty="0" err="1"/>
              <a:t>the</a:t>
            </a:r>
            <a:r>
              <a:rPr lang="de-DE" dirty="0"/>
              <a:t> </a:t>
            </a:r>
            <a:r>
              <a:rPr lang="de-DE" dirty="0" err="1"/>
              <a:t>icon</a:t>
            </a:r>
            <a:endParaRPr lang="de-DE" dirty="0"/>
          </a:p>
          <a:p>
            <a:endParaRPr lang="de-DE" dirty="0"/>
          </a:p>
          <a:p>
            <a:endParaRPr lang="de-DE" dirty="0"/>
          </a:p>
          <a:p>
            <a:endParaRPr lang="de-DE" dirty="0"/>
          </a:p>
          <a:p>
            <a:endParaRPr lang="en-US" dirty="0"/>
          </a:p>
        </p:txBody>
      </p:sp>
      <p:sp>
        <p:nvSpPr>
          <p:cNvPr id="3" name="Date Placeholder 2"/>
          <p:cNvSpPr>
            <a:spLocks noGrp="1"/>
          </p:cNvSpPr>
          <p:nvPr>
            <p:ph type="dt" sz="half" idx="15"/>
          </p:nvPr>
        </p:nvSpPr>
        <p:spPr/>
        <p:txBody>
          <a:bodyPr/>
          <a:lstStyle/>
          <a:p>
            <a:fld id="{FF317934-E040-420E-9BDF-33C655215E2B}" type="datetimeFigureOut">
              <a:rPr lang="en-US" smtClean="0"/>
              <a:t>5/11/2022</a:t>
            </a:fld>
            <a:endParaRPr lang="en-US"/>
          </a:p>
        </p:txBody>
      </p:sp>
      <p:sp>
        <p:nvSpPr>
          <p:cNvPr id="5" name="Footer Placeholder 4"/>
          <p:cNvSpPr>
            <a:spLocks noGrp="1"/>
          </p:cNvSpPr>
          <p:nvPr>
            <p:ph type="ftr" sz="quarter" idx="16"/>
          </p:nvPr>
        </p:nvSpPr>
        <p:spPr/>
        <p:txBody>
          <a:bodyPr/>
          <a:lstStyle/>
          <a:p>
            <a:endParaRPr lang="en-US"/>
          </a:p>
        </p:txBody>
      </p:sp>
      <p:sp>
        <p:nvSpPr>
          <p:cNvPr id="6" name="Slide Number Placeholder 5"/>
          <p:cNvSpPr>
            <a:spLocks noGrp="1"/>
          </p:cNvSpPr>
          <p:nvPr>
            <p:ph type="sldNum" sz="quarter" idx="17"/>
          </p:nvPr>
        </p:nvSpPr>
        <p:spPr/>
        <p:txBody>
          <a:bodyPr/>
          <a:lstStyle/>
          <a:p>
            <a:fld id="{D5E8C41A-FC87-4F54-87C6-6B6B2E8CE2E7}" type="slidenum">
              <a:rPr lang="en-US" smtClean="0"/>
              <a:t>‹#›</a:t>
            </a:fld>
            <a:endParaRPr lang="en-US"/>
          </a:p>
        </p:txBody>
      </p:sp>
      <p:sp>
        <p:nvSpPr>
          <p:cNvPr id="7" name="Titel 6"/>
          <p:cNvSpPr>
            <a:spLocks noGrp="1"/>
          </p:cNvSpPr>
          <p:nvPr>
            <p:ph type="title" hasCustomPrompt="1"/>
          </p:nvPr>
        </p:nvSpPr>
        <p:spPr/>
        <p:txBody>
          <a:bodyPr/>
          <a:lstStyle/>
          <a:p>
            <a:r>
              <a:rPr lang="de-DE" dirty="0"/>
              <a:t>Write </a:t>
            </a:r>
            <a:r>
              <a:rPr lang="de-DE" dirty="0" err="1"/>
              <a:t>your</a:t>
            </a:r>
            <a:r>
              <a:rPr lang="de-DE" dirty="0"/>
              <a:t> title</a:t>
            </a:r>
            <a:br>
              <a:rPr lang="de-DE" dirty="0"/>
            </a:br>
            <a:r>
              <a:rPr lang="de-DE" dirty="0"/>
              <a:t>- </a:t>
            </a:r>
            <a:r>
              <a:rPr lang="de-DE" dirty="0" err="1"/>
              <a:t>maximum</a:t>
            </a:r>
            <a:r>
              <a:rPr lang="de-DE" dirty="0"/>
              <a:t> 2 </a:t>
            </a:r>
            <a:r>
              <a:rPr lang="de-DE" dirty="0" err="1"/>
              <a:t>lines</a:t>
            </a:r>
            <a:endParaRPr lang="de-DE" dirty="0"/>
          </a:p>
        </p:txBody>
      </p:sp>
    </p:spTree>
    <p:extLst>
      <p:ext uri="{BB962C8B-B14F-4D97-AF65-F5344CB8AC3E}">
        <p14:creationId xmlns:p14="http://schemas.microsoft.com/office/powerpoint/2010/main" val="265687644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Picture XL">
    <p:bg bwMode="gray">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bwMode="gray">
          <a:xfrm>
            <a:off x="239181" y="1653118"/>
            <a:ext cx="9649883" cy="4751916"/>
          </a:xfrm>
          <a:noFill/>
        </p:spPr>
        <p:txBody>
          <a:bodyPr anchor="ctr"/>
          <a:lstStyle>
            <a:lvl1pPr algn="ctr">
              <a:defRPr i="1"/>
            </a:lvl1pPr>
          </a:lstStyle>
          <a:p>
            <a:r>
              <a:rPr lang="de-DE" dirty="0"/>
              <a:t>Insert </a:t>
            </a:r>
            <a:r>
              <a:rPr lang="de-DE" dirty="0" err="1"/>
              <a:t>picture</a:t>
            </a:r>
            <a:r>
              <a:rPr lang="de-DE" dirty="0"/>
              <a:t> </a:t>
            </a:r>
            <a:r>
              <a:rPr lang="de-DE" dirty="0" err="1"/>
              <a:t>by</a:t>
            </a:r>
            <a:r>
              <a:rPr lang="de-DE" dirty="0"/>
              <a:t> </a:t>
            </a:r>
            <a:br>
              <a:rPr lang="de-DE" dirty="0"/>
            </a:br>
            <a:r>
              <a:rPr lang="de-DE" dirty="0" err="1"/>
              <a:t>clicking</a:t>
            </a:r>
            <a:r>
              <a:rPr lang="de-DE" dirty="0"/>
              <a:t> </a:t>
            </a:r>
            <a:r>
              <a:rPr lang="de-DE" dirty="0" err="1"/>
              <a:t>the</a:t>
            </a:r>
            <a:r>
              <a:rPr lang="de-DE" dirty="0"/>
              <a:t> </a:t>
            </a:r>
            <a:r>
              <a:rPr lang="de-DE" dirty="0" err="1"/>
              <a:t>icon</a:t>
            </a:r>
            <a:endParaRPr lang="de-DE" dirty="0"/>
          </a:p>
          <a:p>
            <a:endParaRPr lang="de-DE" dirty="0"/>
          </a:p>
          <a:p>
            <a:endParaRPr lang="de-DE" dirty="0"/>
          </a:p>
          <a:p>
            <a:endParaRPr lang="de-DE" dirty="0"/>
          </a:p>
          <a:p>
            <a:endParaRPr lang="en-US" dirty="0"/>
          </a:p>
        </p:txBody>
      </p:sp>
      <p:sp>
        <p:nvSpPr>
          <p:cNvPr id="3" name="Date Placeholder 2"/>
          <p:cNvSpPr>
            <a:spLocks noGrp="1"/>
          </p:cNvSpPr>
          <p:nvPr>
            <p:ph type="dt" sz="half" idx="15"/>
          </p:nvPr>
        </p:nvSpPr>
        <p:spPr/>
        <p:txBody>
          <a:bodyPr/>
          <a:lstStyle/>
          <a:p>
            <a:fld id="{FF317934-E040-420E-9BDF-33C655215E2B}" type="datetimeFigureOut">
              <a:rPr lang="en-US" smtClean="0"/>
              <a:t>5/11/2022</a:t>
            </a:fld>
            <a:endParaRPr lang="en-US"/>
          </a:p>
        </p:txBody>
      </p:sp>
      <p:sp>
        <p:nvSpPr>
          <p:cNvPr id="5" name="Footer Placeholder 4"/>
          <p:cNvSpPr>
            <a:spLocks noGrp="1"/>
          </p:cNvSpPr>
          <p:nvPr>
            <p:ph type="ftr" sz="quarter" idx="16"/>
          </p:nvPr>
        </p:nvSpPr>
        <p:spPr/>
        <p:txBody>
          <a:bodyPr/>
          <a:lstStyle/>
          <a:p>
            <a:endParaRPr lang="en-US"/>
          </a:p>
        </p:txBody>
      </p:sp>
      <p:sp>
        <p:nvSpPr>
          <p:cNvPr id="6" name="Slide Number Placeholder 5"/>
          <p:cNvSpPr>
            <a:spLocks noGrp="1"/>
          </p:cNvSpPr>
          <p:nvPr>
            <p:ph type="sldNum" sz="quarter" idx="17"/>
          </p:nvPr>
        </p:nvSpPr>
        <p:spPr/>
        <p:txBody>
          <a:bodyPr/>
          <a:lstStyle/>
          <a:p>
            <a:fld id="{D5E8C41A-FC87-4F54-87C6-6B6B2E8CE2E7}" type="slidenum">
              <a:rPr lang="en-US" smtClean="0"/>
              <a:t>‹#›</a:t>
            </a:fld>
            <a:endParaRPr lang="en-US"/>
          </a:p>
        </p:txBody>
      </p:sp>
      <p:sp>
        <p:nvSpPr>
          <p:cNvPr id="7" name="Titel 6"/>
          <p:cNvSpPr>
            <a:spLocks noGrp="1"/>
          </p:cNvSpPr>
          <p:nvPr>
            <p:ph type="title" hasCustomPrompt="1"/>
          </p:nvPr>
        </p:nvSpPr>
        <p:spPr/>
        <p:txBody>
          <a:bodyPr/>
          <a:lstStyle/>
          <a:p>
            <a:r>
              <a:rPr lang="de-DE" dirty="0"/>
              <a:t>Write </a:t>
            </a:r>
            <a:r>
              <a:rPr lang="de-DE" dirty="0" err="1"/>
              <a:t>your</a:t>
            </a:r>
            <a:r>
              <a:rPr lang="de-DE" dirty="0"/>
              <a:t> title</a:t>
            </a:r>
            <a:br>
              <a:rPr lang="de-DE" dirty="0"/>
            </a:br>
            <a:r>
              <a:rPr lang="de-DE" dirty="0"/>
              <a:t>- </a:t>
            </a:r>
            <a:r>
              <a:rPr lang="de-DE" dirty="0" err="1"/>
              <a:t>maximum</a:t>
            </a:r>
            <a:r>
              <a:rPr lang="de-DE" dirty="0"/>
              <a:t> 2 </a:t>
            </a:r>
            <a:r>
              <a:rPr lang="de-DE" dirty="0" err="1"/>
              <a:t>lines</a:t>
            </a:r>
            <a:endParaRPr lang="de-DE" dirty="0"/>
          </a:p>
        </p:txBody>
      </p:sp>
    </p:spTree>
    <p:extLst>
      <p:ext uri="{BB962C8B-B14F-4D97-AF65-F5344CB8AC3E}">
        <p14:creationId xmlns:p14="http://schemas.microsoft.com/office/powerpoint/2010/main" val="211857465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Dividerslide">
    <p:spTree>
      <p:nvGrpSpPr>
        <p:cNvPr id="1" name=""/>
        <p:cNvGrpSpPr/>
        <p:nvPr/>
      </p:nvGrpSpPr>
      <p:grpSpPr>
        <a:xfrm>
          <a:off x="0" y="0"/>
          <a:ext cx="0" cy="0"/>
          <a:chOff x="0" y="0"/>
          <a:chExt cx="0" cy="0"/>
        </a:xfrm>
      </p:grpSpPr>
      <p:sp>
        <p:nvSpPr>
          <p:cNvPr id="21" name="Rectangle 20"/>
          <p:cNvSpPr/>
          <p:nvPr/>
        </p:nvSpPr>
        <p:spPr bwMode="gray">
          <a:xfrm>
            <a:off x="239186" y="3909485"/>
            <a:ext cx="11468100" cy="27368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Rectangle 13"/>
          <p:cNvSpPr/>
          <p:nvPr/>
        </p:nvSpPr>
        <p:spPr bwMode="gray">
          <a:xfrm>
            <a:off x="143339" y="2"/>
            <a:ext cx="9745727" cy="15567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 name="Title 1"/>
          <p:cNvSpPr>
            <a:spLocks noGrp="1"/>
          </p:cNvSpPr>
          <p:nvPr>
            <p:ph type="ctrTitle" hasCustomPrompt="1"/>
          </p:nvPr>
        </p:nvSpPr>
        <p:spPr bwMode="gray">
          <a:xfrm>
            <a:off x="478368" y="3909485"/>
            <a:ext cx="11228913" cy="2495551"/>
          </a:xfrm>
          <a:solidFill>
            <a:srgbClr val="DD640C"/>
          </a:solidFill>
        </p:spPr>
        <p:txBody>
          <a:bodyPr lIns="108000" tIns="252000" rIns="108000" bIns="252000" anchor="ctr" anchorCtr="0"/>
          <a:lstStyle>
            <a:lvl1pPr algn="ctr">
              <a:defRPr sz="3200">
                <a:solidFill>
                  <a:schemeClr val="bg1"/>
                </a:solidFill>
              </a:defRPr>
            </a:lvl1pPr>
          </a:lstStyle>
          <a:p>
            <a:r>
              <a:rPr lang="en-US" dirty="0" err="1"/>
              <a:t>Presentationtitle</a:t>
            </a:r>
            <a:br>
              <a:rPr lang="en-US" dirty="0"/>
            </a:br>
            <a:r>
              <a:rPr lang="en-US" dirty="0"/>
              <a:t>up to maximum 2 lines</a:t>
            </a:r>
          </a:p>
        </p:txBody>
      </p:sp>
      <p:sp>
        <p:nvSpPr>
          <p:cNvPr id="11" name="Rectangle 10"/>
          <p:cNvSpPr/>
          <p:nvPr/>
        </p:nvSpPr>
        <p:spPr bwMode="gray">
          <a:xfrm>
            <a:off x="478368" y="3669244"/>
            <a:ext cx="11474448" cy="24024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2" name="Rectangle 11"/>
          <p:cNvSpPr/>
          <p:nvPr/>
        </p:nvSpPr>
        <p:spPr bwMode="gray">
          <a:xfrm>
            <a:off x="11707286" y="3912502"/>
            <a:ext cx="245532" cy="24925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1203597810"/>
      </p:ext>
    </p:extLst>
  </p:cSld>
  <p:clrMapOvr>
    <a:masterClrMapping/>
  </p:clrMapOvr>
  <p:transition spd="slow">
    <p:wipe dir="d"/>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DE"/>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DE"/>
          </a:p>
        </p:txBody>
      </p:sp>
      <p:sp>
        <p:nvSpPr>
          <p:cNvPr id="4" name="Date Placeholder 3"/>
          <p:cNvSpPr>
            <a:spLocks noGrp="1"/>
          </p:cNvSpPr>
          <p:nvPr>
            <p:ph type="dt" sz="half" idx="10"/>
          </p:nvPr>
        </p:nvSpPr>
        <p:spPr/>
        <p:txBody>
          <a:bodyPr/>
          <a:lstStyle/>
          <a:p>
            <a:fld id="{FF317934-E040-420E-9BDF-33C655215E2B}" type="datetimeFigureOut">
              <a:rPr lang="en-US" smtClean="0"/>
              <a:t>5/11/2022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E8C41A-FC87-4F54-87C6-6B6B2E8CE2E7}" type="slidenum">
              <a:rPr lang="en-US" smtClean="0"/>
              <a:t>‹#›</a:t>
            </a:fld>
            <a:endParaRPr lang="en-US"/>
          </a:p>
        </p:txBody>
      </p:sp>
    </p:spTree>
    <p:extLst>
      <p:ext uri="{BB962C8B-B14F-4D97-AF65-F5344CB8AC3E}">
        <p14:creationId xmlns:p14="http://schemas.microsoft.com/office/powerpoint/2010/main" val="4641936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BE178-1D2C-4D34-9140-72A21BFD41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AF713A-646F-4AE5-88A2-6F16BCB18AA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32A8BF-54B6-462B-BDA4-B11FEC402288}"/>
              </a:ext>
            </a:extLst>
          </p:cNvPr>
          <p:cNvSpPr>
            <a:spLocks noGrp="1"/>
          </p:cNvSpPr>
          <p:nvPr>
            <p:ph type="dt" sz="half" idx="10"/>
          </p:nvPr>
        </p:nvSpPr>
        <p:spPr/>
        <p:txBody>
          <a:bodyPr/>
          <a:lstStyle/>
          <a:p>
            <a:fld id="{FF317934-E040-420E-9BDF-33C655215E2B}" type="datetimeFigureOut">
              <a:rPr lang="en-US" smtClean="0"/>
              <a:t>5/11/2022</a:t>
            </a:fld>
            <a:endParaRPr lang="en-US"/>
          </a:p>
        </p:txBody>
      </p:sp>
      <p:sp>
        <p:nvSpPr>
          <p:cNvPr id="5" name="Footer Placeholder 4">
            <a:extLst>
              <a:ext uri="{FF2B5EF4-FFF2-40B4-BE49-F238E27FC236}">
                <a16:creationId xmlns:a16="http://schemas.microsoft.com/office/drawing/2014/main" id="{CB0014D6-2970-479D-A425-A8775C4019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F16F4C-8824-43DA-AD86-C0F8EF775760}"/>
              </a:ext>
            </a:extLst>
          </p:cNvPr>
          <p:cNvSpPr>
            <a:spLocks noGrp="1"/>
          </p:cNvSpPr>
          <p:nvPr>
            <p:ph type="sldNum" sz="quarter" idx="12"/>
          </p:nvPr>
        </p:nvSpPr>
        <p:spPr/>
        <p:txBody>
          <a:bodyPr/>
          <a:lstStyle/>
          <a:p>
            <a:fld id="{D5E8C41A-FC87-4F54-87C6-6B6B2E8CE2E7}" type="slidenum">
              <a:rPr lang="en-US" smtClean="0"/>
              <a:t>‹#›</a:t>
            </a:fld>
            <a:endParaRPr lang="en-US"/>
          </a:p>
        </p:txBody>
      </p:sp>
    </p:spTree>
    <p:extLst>
      <p:ext uri="{BB962C8B-B14F-4D97-AF65-F5344CB8AC3E}">
        <p14:creationId xmlns:p14="http://schemas.microsoft.com/office/powerpoint/2010/main" val="4058505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_ Small Text Area">
    <p:spTree>
      <p:nvGrpSpPr>
        <p:cNvPr id="1" name=""/>
        <p:cNvGrpSpPr/>
        <p:nvPr/>
      </p:nvGrpSpPr>
      <p:grpSpPr>
        <a:xfrm>
          <a:off x="0" y="0"/>
          <a:ext cx="0" cy="0"/>
          <a:chOff x="0" y="0"/>
          <a:chExt cx="0" cy="0"/>
        </a:xfrm>
      </p:grpSpPr>
      <p:sp>
        <p:nvSpPr>
          <p:cNvPr id="13" name="Rechteck 12"/>
          <p:cNvSpPr/>
          <p:nvPr/>
        </p:nvSpPr>
        <p:spPr bwMode="gray">
          <a:xfrm>
            <a:off x="9504379" y="270730"/>
            <a:ext cx="2687621" cy="15740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96000" rIns="144000" bIns="96000" numCol="1" spcCol="0" rtlCol="0" fromWordArt="0" anchor="ctr" anchorCtr="0" forceAA="0" compatLnSpc="1">
            <a:prstTxWarp prst="textNoShape">
              <a:avLst/>
            </a:prstTxWarp>
            <a:noAutofit/>
          </a:bodyPr>
          <a:lstStyle/>
          <a:p>
            <a:pPr algn="ctr">
              <a:spcBef>
                <a:spcPts val="400"/>
              </a:spcBef>
              <a:spcAft>
                <a:spcPts val="400"/>
              </a:spcAft>
            </a:pPr>
            <a:endParaRPr lang="de-DE" sz="1600" b="1" dirty="0" err="1">
              <a:solidFill>
                <a:schemeClr val="bg1"/>
              </a:solidFill>
            </a:endParaRPr>
          </a:p>
        </p:txBody>
      </p:sp>
      <p:sp>
        <p:nvSpPr>
          <p:cNvPr id="14" name="Rectangle 13"/>
          <p:cNvSpPr/>
          <p:nvPr/>
        </p:nvSpPr>
        <p:spPr bwMode="gray">
          <a:xfrm>
            <a:off x="143340" y="2"/>
            <a:ext cx="9841093" cy="15087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Rectangle 20"/>
          <p:cNvSpPr/>
          <p:nvPr/>
        </p:nvSpPr>
        <p:spPr bwMode="gray">
          <a:xfrm>
            <a:off x="239186" y="4805683"/>
            <a:ext cx="11468100" cy="18406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4" name="Picture Placeholder 23"/>
          <p:cNvSpPr>
            <a:spLocks noGrp="1"/>
          </p:cNvSpPr>
          <p:nvPr>
            <p:ph type="pic" sz="quarter" idx="10" hasCustomPrompt="1"/>
          </p:nvPr>
        </p:nvSpPr>
        <p:spPr bwMode="gray">
          <a:xfrm>
            <a:off x="478367" y="1411817"/>
            <a:ext cx="11474451" cy="4986867"/>
          </a:xfrm>
          <a:noFill/>
          <a:ln>
            <a:noFill/>
          </a:ln>
        </p:spPr>
        <p:txBody>
          <a:bodyPr anchor="ctr"/>
          <a:lstStyle>
            <a:lvl1pPr algn="ctr">
              <a:defRPr i="1"/>
            </a:lvl1pPr>
          </a:lstStyle>
          <a:p>
            <a:r>
              <a:rPr lang="de-DE" dirty="0"/>
              <a:t>Insert </a:t>
            </a:r>
            <a:r>
              <a:rPr lang="de-DE" dirty="0" err="1"/>
              <a:t>picture</a:t>
            </a:r>
            <a:r>
              <a:rPr lang="de-DE" dirty="0"/>
              <a:t> </a:t>
            </a:r>
            <a:r>
              <a:rPr lang="de-DE" dirty="0" err="1"/>
              <a:t>by</a:t>
            </a:r>
            <a:r>
              <a:rPr lang="de-DE" dirty="0"/>
              <a:t> </a:t>
            </a:r>
            <a:br>
              <a:rPr lang="de-DE" dirty="0"/>
            </a:br>
            <a:r>
              <a:rPr lang="de-DE" dirty="0" err="1"/>
              <a:t>clicking</a:t>
            </a:r>
            <a:r>
              <a:rPr lang="de-DE" dirty="0"/>
              <a:t> </a:t>
            </a:r>
            <a:r>
              <a:rPr lang="de-DE" dirty="0" err="1"/>
              <a:t>the</a:t>
            </a:r>
            <a:r>
              <a:rPr lang="de-DE" dirty="0"/>
              <a:t> </a:t>
            </a:r>
            <a:r>
              <a:rPr lang="de-DE" dirty="0" err="1"/>
              <a:t>icon</a:t>
            </a:r>
            <a:endParaRPr lang="de-DE" dirty="0"/>
          </a:p>
          <a:p>
            <a:endParaRPr lang="de-DE" dirty="0"/>
          </a:p>
          <a:p>
            <a:endParaRPr lang="de-DE" dirty="0"/>
          </a:p>
          <a:p>
            <a:endParaRPr lang="de-DE" dirty="0"/>
          </a:p>
          <a:p>
            <a:endParaRPr lang="en-US" dirty="0"/>
          </a:p>
        </p:txBody>
      </p:sp>
      <p:sp>
        <p:nvSpPr>
          <p:cNvPr id="15" name="Textplatzhalter 5"/>
          <p:cNvSpPr>
            <a:spLocks noGrp="1"/>
          </p:cNvSpPr>
          <p:nvPr>
            <p:ph type="body" sz="quarter" idx="11" hasCustomPrompt="1"/>
          </p:nvPr>
        </p:nvSpPr>
        <p:spPr>
          <a:xfrm>
            <a:off x="239186" y="4805681"/>
            <a:ext cx="11468097" cy="1840652"/>
          </a:xfrm>
          <a:solidFill>
            <a:schemeClr val="accent1">
              <a:alpha val="70000"/>
            </a:schemeClr>
          </a:solidFill>
        </p:spPr>
        <p:txBody>
          <a:bodyPr vert="horz" lIns="108000" tIns="252000" rIns="0" bIns="0" rtlCol="0" anchor="t" anchorCtr="0">
            <a:noAutofit/>
          </a:bodyPr>
          <a:lstStyle>
            <a:lvl1pPr>
              <a:defRPr lang="de-DE" sz="2667" baseline="0" dirty="0">
                <a:solidFill>
                  <a:schemeClr val="bg1"/>
                </a:solidFill>
                <a:latin typeface="+mj-lt"/>
                <a:ea typeface="+mj-ea"/>
                <a:cs typeface="+mj-cs"/>
              </a:defRPr>
            </a:lvl1pPr>
          </a:lstStyle>
          <a:p>
            <a:pPr lvl="0">
              <a:spcBef>
                <a:spcPct val="0"/>
              </a:spcBef>
            </a:pPr>
            <a:r>
              <a:rPr lang="de-DE" dirty="0"/>
              <a:t>   </a:t>
            </a:r>
          </a:p>
        </p:txBody>
      </p:sp>
      <p:sp>
        <p:nvSpPr>
          <p:cNvPr id="2" name="Title 1"/>
          <p:cNvSpPr>
            <a:spLocks noGrp="1"/>
          </p:cNvSpPr>
          <p:nvPr>
            <p:ph type="ctrTitle" hasCustomPrompt="1"/>
          </p:nvPr>
        </p:nvSpPr>
        <p:spPr bwMode="gray">
          <a:xfrm>
            <a:off x="478367" y="4805681"/>
            <a:ext cx="11228919" cy="1599355"/>
          </a:xfrm>
          <a:noFill/>
        </p:spPr>
        <p:txBody>
          <a:bodyPr lIns="108000" tIns="0"/>
          <a:lstStyle>
            <a:lvl1pPr>
              <a:defRPr sz="2667">
                <a:solidFill>
                  <a:schemeClr val="bg1"/>
                </a:solidFill>
              </a:defRPr>
            </a:lvl1pPr>
          </a:lstStyle>
          <a:p>
            <a:r>
              <a:rPr lang="en-US" dirty="0" err="1"/>
              <a:t>Presentationtitle</a:t>
            </a:r>
            <a:br>
              <a:rPr lang="en-US" dirty="0"/>
            </a:br>
            <a:r>
              <a:rPr lang="en-US" dirty="0"/>
              <a:t>up to maximum</a:t>
            </a:r>
            <a:br>
              <a:rPr lang="en-US" dirty="0"/>
            </a:br>
            <a:r>
              <a:rPr lang="en-US" dirty="0"/>
              <a:t>2 lines</a:t>
            </a:r>
          </a:p>
        </p:txBody>
      </p:sp>
      <p:pic>
        <p:nvPicPr>
          <p:cNvPr id="29" name="Grafik 2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99554" y="319756"/>
            <a:ext cx="1745332" cy="989021"/>
          </a:xfrm>
          <a:prstGeom prst="rect">
            <a:avLst/>
          </a:prstGeom>
        </p:spPr>
      </p:pic>
      <p:pic>
        <p:nvPicPr>
          <p:cNvPr id="10" name="Picture 2" descr="https://www.uni-potsdam.de/fileadmin01/projects/zavz/images/logos/01_UPjpg.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1888" y="319757"/>
            <a:ext cx="953881" cy="1007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907371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Orange">
    <p:spTree>
      <p:nvGrpSpPr>
        <p:cNvPr id="1" name=""/>
        <p:cNvGrpSpPr/>
        <p:nvPr/>
      </p:nvGrpSpPr>
      <p:grpSpPr>
        <a:xfrm>
          <a:off x="0" y="0"/>
          <a:ext cx="0" cy="0"/>
          <a:chOff x="0" y="0"/>
          <a:chExt cx="0" cy="0"/>
        </a:xfrm>
      </p:grpSpPr>
      <p:sp>
        <p:nvSpPr>
          <p:cNvPr id="15" name="Rechteck 14"/>
          <p:cNvSpPr/>
          <p:nvPr/>
        </p:nvSpPr>
        <p:spPr bwMode="gray">
          <a:xfrm>
            <a:off x="9504379" y="270730"/>
            <a:ext cx="2687621" cy="15740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96000" rIns="144000" bIns="96000" numCol="1" spcCol="0" rtlCol="0" fromWordArt="0" anchor="ctr" anchorCtr="0" forceAA="0" compatLnSpc="1">
            <a:prstTxWarp prst="textNoShape">
              <a:avLst/>
            </a:prstTxWarp>
            <a:noAutofit/>
          </a:bodyPr>
          <a:lstStyle/>
          <a:p>
            <a:pPr algn="ctr">
              <a:spcBef>
                <a:spcPts val="400"/>
              </a:spcBef>
              <a:spcAft>
                <a:spcPts val="400"/>
              </a:spcAft>
            </a:pPr>
            <a:endParaRPr lang="de-DE" sz="1600" b="1" dirty="0" err="1">
              <a:solidFill>
                <a:schemeClr val="bg1"/>
              </a:solidFill>
            </a:endParaRPr>
          </a:p>
        </p:txBody>
      </p:sp>
      <p:sp>
        <p:nvSpPr>
          <p:cNvPr id="14" name="Rectangle 13"/>
          <p:cNvSpPr/>
          <p:nvPr/>
        </p:nvSpPr>
        <p:spPr bwMode="gray">
          <a:xfrm>
            <a:off x="143340" y="2"/>
            <a:ext cx="9841093" cy="15087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Rectangle 20"/>
          <p:cNvSpPr/>
          <p:nvPr/>
        </p:nvSpPr>
        <p:spPr bwMode="gray">
          <a:xfrm>
            <a:off x="239185" y="3909485"/>
            <a:ext cx="11468100" cy="27368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4" name="Picture Placeholder 23"/>
          <p:cNvSpPr>
            <a:spLocks noGrp="1"/>
          </p:cNvSpPr>
          <p:nvPr>
            <p:ph type="pic" sz="quarter" idx="10" hasCustomPrompt="1"/>
          </p:nvPr>
        </p:nvSpPr>
        <p:spPr bwMode="gray">
          <a:xfrm>
            <a:off x="478367" y="1411817"/>
            <a:ext cx="11474451" cy="4993217"/>
          </a:xfrm>
          <a:noFill/>
          <a:ln>
            <a:noFill/>
          </a:ln>
        </p:spPr>
        <p:txBody>
          <a:bodyPr anchor="ctr"/>
          <a:lstStyle>
            <a:lvl1pPr algn="ctr">
              <a:defRPr i="1"/>
            </a:lvl1pPr>
          </a:lstStyle>
          <a:p>
            <a:r>
              <a:rPr lang="de-DE" dirty="0"/>
              <a:t>Insert </a:t>
            </a:r>
            <a:r>
              <a:rPr lang="de-DE" dirty="0" err="1"/>
              <a:t>picture</a:t>
            </a:r>
            <a:r>
              <a:rPr lang="de-DE" dirty="0"/>
              <a:t> </a:t>
            </a:r>
            <a:r>
              <a:rPr lang="de-DE" dirty="0" err="1"/>
              <a:t>by</a:t>
            </a:r>
            <a:r>
              <a:rPr lang="de-DE" dirty="0"/>
              <a:t> </a:t>
            </a:r>
            <a:br>
              <a:rPr lang="de-DE" dirty="0"/>
            </a:br>
            <a:r>
              <a:rPr lang="de-DE" dirty="0" err="1"/>
              <a:t>clicking</a:t>
            </a:r>
            <a:r>
              <a:rPr lang="de-DE" dirty="0"/>
              <a:t> </a:t>
            </a:r>
            <a:r>
              <a:rPr lang="de-DE" dirty="0" err="1"/>
              <a:t>the</a:t>
            </a:r>
            <a:r>
              <a:rPr lang="de-DE" dirty="0"/>
              <a:t> </a:t>
            </a:r>
            <a:r>
              <a:rPr lang="de-DE" dirty="0" err="1"/>
              <a:t>icon</a:t>
            </a:r>
            <a:endParaRPr lang="de-DE" dirty="0"/>
          </a:p>
          <a:p>
            <a:endParaRPr lang="de-DE" dirty="0"/>
          </a:p>
          <a:p>
            <a:endParaRPr lang="de-DE" dirty="0"/>
          </a:p>
          <a:p>
            <a:endParaRPr lang="de-DE" dirty="0"/>
          </a:p>
          <a:p>
            <a:endParaRPr lang="en-US" dirty="0"/>
          </a:p>
        </p:txBody>
      </p:sp>
      <p:sp>
        <p:nvSpPr>
          <p:cNvPr id="16" name="Textplatzhalter 5"/>
          <p:cNvSpPr>
            <a:spLocks noGrp="1"/>
          </p:cNvSpPr>
          <p:nvPr>
            <p:ph type="body" sz="quarter" idx="11" hasCustomPrompt="1"/>
          </p:nvPr>
        </p:nvSpPr>
        <p:spPr>
          <a:xfrm>
            <a:off x="239186" y="3902392"/>
            <a:ext cx="11468097" cy="2743941"/>
          </a:xfrm>
          <a:solidFill>
            <a:schemeClr val="accent2">
              <a:alpha val="70000"/>
            </a:schemeClr>
          </a:solidFill>
        </p:spPr>
        <p:txBody>
          <a:bodyPr vert="horz" lIns="108000" tIns="252000" rIns="0" bIns="0" rtlCol="0" anchor="t" anchorCtr="0">
            <a:noAutofit/>
          </a:bodyPr>
          <a:lstStyle>
            <a:lvl1pPr>
              <a:defRPr lang="de-DE" sz="2667" baseline="0" dirty="0">
                <a:solidFill>
                  <a:schemeClr val="bg1"/>
                </a:solidFill>
                <a:latin typeface="+mj-lt"/>
                <a:ea typeface="+mj-ea"/>
                <a:cs typeface="+mj-cs"/>
              </a:defRPr>
            </a:lvl1pPr>
          </a:lstStyle>
          <a:p>
            <a:pPr lvl="0">
              <a:spcBef>
                <a:spcPct val="0"/>
              </a:spcBef>
            </a:pPr>
            <a:r>
              <a:rPr lang="de-DE" dirty="0"/>
              <a:t>   </a:t>
            </a:r>
          </a:p>
        </p:txBody>
      </p:sp>
      <p:sp>
        <p:nvSpPr>
          <p:cNvPr id="2" name="Title 1"/>
          <p:cNvSpPr>
            <a:spLocks noGrp="1"/>
          </p:cNvSpPr>
          <p:nvPr>
            <p:ph type="ctrTitle" hasCustomPrompt="1"/>
          </p:nvPr>
        </p:nvSpPr>
        <p:spPr bwMode="gray">
          <a:xfrm>
            <a:off x="478367" y="3909486"/>
            <a:ext cx="11228919" cy="1368423"/>
          </a:xfrm>
          <a:noFill/>
        </p:spPr>
        <p:txBody>
          <a:bodyPr lIns="108000" tIns="0"/>
          <a:lstStyle>
            <a:lvl1pPr>
              <a:defRPr sz="2667">
                <a:solidFill>
                  <a:schemeClr val="bg1"/>
                </a:solidFill>
              </a:defRPr>
            </a:lvl1pPr>
          </a:lstStyle>
          <a:p>
            <a:r>
              <a:rPr lang="en-US" dirty="0" err="1"/>
              <a:t>Presentationtitle</a:t>
            </a:r>
            <a:br>
              <a:rPr lang="en-US" dirty="0"/>
            </a:br>
            <a:r>
              <a:rPr lang="en-US" dirty="0"/>
              <a:t>up to maximum 2 lines</a:t>
            </a:r>
          </a:p>
        </p:txBody>
      </p:sp>
      <p:sp>
        <p:nvSpPr>
          <p:cNvPr id="18" name="Subtitle 2"/>
          <p:cNvSpPr>
            <a:spLocks noGrp="1"/>
          </p:cNvSpPr>
          <p:nvPr>
            <p:ph type="subTitle" idx="1" hasCustomPrompt="1"/>
          </p:nvPr>
        </p:nvSpPr>
        <p:spPr bwMode="gray">
          <a:xfrm>
            <a:off x="478367" y="5277909"/>
            <a:ext cx="11228916" cy="1120033"/>
          </a:xfrm>
        </p:spPr>
        <p:txBody>
          <a:bodyPr rIns="108000"/>
          <a:lstStyle>
            <a:lvl1pPr marL="0" indent="0" algn="r">
              <a:buNone/>
              <a:defRPr sz="1867">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Speaker</a:t>
            </a:r>
            <a:br>
              <a:rPr lang="en-US" dirty="0"/>
            </a:br>
            <a:r>
              <a:rPr lang="en-US" dirty="0"/>
              <a:t>Job Description</a:t>
            </a:r>
            <a:br>
              <a:rPr lang="en-US" dirty="0"/>
            </a:br>
            <a:r>
              <a:rPr lang="en-US" dirty="0"/>
              <a:t>Institute</a:t>
            </a:r>
          </a:p>
        </p:txBody>
      </p:sp>
      <p:pic>
        <p:nvPicPr>
          <p:cNvPr id="32" name="Grafik 3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99554" y="319756"/>
            <a:ext cx="1745332" cy="989021"/>
          </a:xfrm>
          <a:prstGeom prst="rect">
            <a:avLst/>
          </a:prstGeom>
        </p:spPr>
      </p:pic>
      <p:pic>
        <p:nvPicPr>
          <p:cNvPr id="11" name="Picture 2" descr="https://www.uni-potsdam.de/fileadmin01/projects/zavz/images/logos/01_UPjpg.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1888" y="319757"/>
            <a:ext cx="953881" cy="1007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911638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Orange _ Small Text Area">
    <p:spTree>
      <p:nvGrpSpPr>
        <p:cNvPr id="1" name=""/>
        <p:cNvGrpSpPr/>
        <p:nvPr/>
      </p:nvGrpSpPr>
      <p:grpSpPr>
        <a:xfrm>
          <a:off x="0" y="0"/>
          <a:ext cx="0" cy="0"/>
          <a:chOff x="0" y="0"/>
          <a:chExt cx="0" cy="0"/>
        </a:xfrm>
      </p:grpSpPr>
      <p:sp>
        <p:nvSpPr>
          <p:cNvPr id="13" name="Rechteck 12"/>
          <p:cNvSpPr/>
          <p:nvPr/>
        </p:nvSpPr>
        <p:spPr bwMode="gray">
          <a:xfrm>
            <a:off x="9504379" y="270730"/>
            <a:ext cx="2687621" cy="15740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96000" rIns="144000" bIns="96000" numCol="1" spcCol="0" rtlCol="0" fromWordArt="0" anchor="ctr" anchorCtr="0" forceAA="0" compatLnSpc="1">
            <a:prstTxWarp prst="textNoShape">
              <a:avLst/>
            </a:prstTxWarp>
            <a:noAutofit/>
          </a:bodyPr>
          <a:lstStyle/>
          <a:p>
            <a:pPr algn="ctr">
              <a:spcBef>
                <a:spcPts val="400"/>
              </a:spcBef>
              <a:spcAft>
                <a:spcPts val="400"/>
              </a:spcAft>
            </a:pPr>
            <a:endParaRPr lang="de-DE" sz="1600" b="1" dirty="0" err="1">
              <a:solidFill>
                <a:schemeClr val="bg1"/>
              </a:solidFill>
            </a:endParaRPr>
          </a:p>
        </p:txBody>
      </p:sp>
      <p:sp>
        <p:nvSpPr>
          <p:cNvPr id="14" name="Rectangle 13"/>
          <p:cNvSpPr/>
          <p:nvPr/>
        </p:nvSpPr>
        <p:spPr bwMode="gray">
          <a:xfrm>
            <a:off x="143340" y="2"/>
            <a:ext cx="9841093" cy="15567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Rectangle 20"/>
          <p:cNvSpPr/>
          <p:nvPr/>
        </p:nvSpPr>
        <p:spPr bwMode="gray">
          <a:xfrm>
            <a:off x="239185" y="4805683"/>
            <a:ext cx="11468100" cy="18406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4" name="Picture Placeholder 23"/>
          <p:cNvSpPr>
            <a:spLocks noGrp="1"/>
          </p:cNvSpPr>
          <p:nvPr>
            <p:ph type="pic" sz="quarter" idx="10" hasCustomPrompt="1"/>
          </p:nvPr>
        </p:nvSpPr>
        <p:spPr bwMode="gray">
          <a:xfrm>
            <a:off x="478367" y="1411817"/>
            <a:ext cx="11474451" cy="4993219"/>
          </a:xfrm>
          <a:noFill/>
          <a:ln>
            <a:noFill/>
          </a:ln>
        </p:spPr>
        <p:txBody>
          <a:bodyPr anchor="ctr"/>
          <a:lstStyle>
            <a:lvl1pPr algn="ctr">
              <a:defRPr i="1"/>
            </a:lvl1pPr>
          </a:lstStyle>
          <a:p>
            <a:r>
              <a:rPr lang="de-DE" dirty="0"/>
              <a:t>Insert </a:t>
            </a:r>
            <a:r>
              <a:rPr lang="de-DE" dirty="0" err="1"/>
              <a:t>picture</a:t>
            </a:r>
            <a:r>
              <a:rPr lang="de-DE" dirty="0"/>
              <a:t> </a:t>
            </a:r>
            <a:r>
              <a:rPr lang="de-DE" dirty="0" err="1"/>
              <a:t>by</a:t>
            </a:r>
            <a:r>
              <a:rPr lang="de-DE" dirty="0"/>
              <a:t> </a:t>
            </a:r>
            <a:br>
              <a:rPr lang="de-DE" dirty="0"/>
            </a:br>
            <a:r>
              <a:rPr lang="de-DE" dirty="0" err="1"/>
              <a:t>clicking</a:t>
            </a:r>
            <a:r>
              <a:rPr lang="de-DE" dirty="0"/>
              <a:t> </a:t>
            </a:r>
            <a:r>
              <a:rPr lang="de-DE" dirty="0" err="1"/>
              <a:t>the</a:t>
            </a:r>
            <a:r>
              <a:rPr lang="de-DE" dirty="0"/>
              <a:t> </a:t>
            </a:r>
            <a:r>
              <a:rPr lang="de-DE" dirty="0" err="1"/>
              <a:t>icon</a:t>
            </a:r>
            <a:endParaRPr lang="de-DE" dirty="0"/>
          </a:p>
          <a:p>
            <a:endParaRPr lang="de-DE" dirty="0"/>
          </a:p>
          <a:p>
            <a:endParaRPr lang="de-DE" dirty="0"/>
          </a:p>
          <a:p>
            <a:endParaRPr lang="de-DE" dirty="0"/>
          </a:p>
          <a:p>
            <a:endParaRPr lang="en-US" dirty="0"/>
          </a:p>
        </p:txBody>
      </p:sp>
      <p:sp>
        <p:nvSpPr>
          <p:cNvPr id="15" name="Textplatzhalter 5"/>
          <p:cNvSpPr>
            <a:spLocks noGrp="1"/>
          </p:cNvSpPr>
          <p:nvPr>
            <p:ph type="body" sz="quarter" idx="11" hasCustomPrompt="1"/>
          </p:nvPr>
        </p:nvSpPr>
        <p:spPr>
          <a:xfrm>
            <a:off x="239186" y="4805681"/>
            <a:ext cx="11468097" cy="1840652"/>
          </a:xfrm>
          <a:solidFill>
            <a:schemeClr val="accent2">
              <a:alpha val="70000"/>
            </a:schemeClr>
          </a:solidFill>
        </p:spPr>
        <p:txBody>
          <a:bodyPr vert="horz" lIns="108000" tIns="252000" rIns="0" bIns="0" rtlCol="0" anchor="t" anchorCtr="0">
            <a:noAutofit/>
          </a:bodyPr>
          <a:lstStyle>
            <a:lvl1pPr>
              <a:defRPr lang="de-DE" sz="2667" baseline="0" dirty="0">
                <a:solidFill>
                  <a:schemeClr val="bg1"/>
                </a:solidFill>
                <a:latin typeface="+mj-lt"/>
                <a:ea typeface="+mj-ea"/>
                <a:cs typeface="+mj-cs"/>
              </a:defRPr>
            </a:lvl1pPr>
          </a:lstStyle>
          <a:p>
            <a:pPr lvl="0">
              <a:spcBef>
                <a:spcPct val="0"/>
              </a:spcBef>
            </a:pPr>
            <a:r>
              <a:rPr lang="de-DE" dirty="0"/>
              <a:t>   </a:t>
            </a:r>
          </a:p>
        </p:txBody>
      </p:sp>
      <p:sp>
        <p:nvSpPr>
          <p:cNvPr id="2" name="Title 1"/>
          <p:cNvSpPr>
            <a:spLocks noGrp="1"/>
          </p:cNvSpPr>
          <p:nvPr>
            <p:ph type="ctrTitle" hasCustomPrompt="1"/>
          </p:nvPr>
        </p:nvSpPr>
        <p:spPr bwMode="gray">
          <a:xfrm>
            <a:off x="478367" y="4805681"/>
            <a:ext cx="11228919" cy="1599355"/>
          </a:xfrm>
          <a:noFill/>
        </p:spPr>
        <p:txBody>
          <a:bodyPr lIns="108000" tIns="0"/>
          <a:lstStyle>
            <a:lvl1pPr>
              <a:defRPr sz="2667">
                <a:solidFill>
                  <a:schemeClr val="bg1"/>
                </a:solidFill>
              </a:defRPr>
            </a:lvl1pPr>
          </a:lstStyle>
          <a:p>
            <a:r>
              <a:rPr lang="en-US" dirty="0" err="1"/>
              <a:t>Presentationtitle</a:t>
            </a:r>
            <a:br>
              <a:rPr lang="en-US" dirty="0"/>
            </a:br>
            <a:r>
              <a:rPr lang="en-US" dirty="0"/>
              <a:t>up to maximum</a:t>
            </a:r>
            <a:br>
              <a:rPr lang="en-US" dirty="0"/>
            </a:br>
            <a:r>
              <a:rPr lang="en-US" dirty="0"/>
              <a:t>2 lines</a:t>
            </a:r>
          </a:p>
        </p:txBody>
      </p:sp>
      <p:pic>
        <p:nvPicPr>
          <p:cNvPr id="28" name="Grafik 2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99554" y="319756"/>
            <a:ext cx="1745332" cy="989021"/>
          </a:xfrm>
          <a:prstGeom prst="rect">
            <a:avLst/>
          </a:prstGeom>
        </p:spPr>
      </p:pic>
      <p:pic>
        <p:nvPicPr>
          <p:cNvPr id="10" name="Picture 2" descr="https://www.uni-potsdam.de/fileadmin01/projects/zavz/images/logos/01_UPjpg.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1888" y="319757"/>
            <a:ext cx="953881" cy="1007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16663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bwMode="gray">
          <a:xfrm>
            <a:off x="478367" y="1653118"/>
            <a:ext cx="9169400" cy="4751917"/>
          </a:xfrm>
          <a:noFill/>
        </p:spPr>
        <p:txBody>
          <a:bodyPr lIns="0" tIns="72000" rIns="0" bIns="0"/>
          <a:lstStyle>
            <a:lvl1pPr marL="478355" indent="-478355">
              <a:spcBef>
                <a:spcPts val="400"/>
              </a:spcBef>
              <a:spcAft>
                <a:spcPts val="400"/>
              </a:spcAft>
              <a:buClr>
                <a:schemeClr val="accent1"/>
              </a:buClr>
              <a:buSzPct val="100000"/>
              <a:buFont typeface="+mj-lt"/>
              <a:buAutoNum type="arabicPeriod"/>
              <a:defRPr sz="1867">
                <a:solidFill>
                  <a:schemeClr val="tx1"/>
                </a:solidFill>
              </a:defRPr>
            </a:lvl1pPr>
            <a:lvl2pPr marL="839979" indent="-359991">
              <a:spcBef>
                <a:spcPts val="400"/>
              </a:spcBef>
              <a:spcAft>
                <a:spcPts val="400"/>
              </a:spcAft>
              <a:buClr>
                <a:schemeClr val="accent1"/>
              </a:buClr>
              <a:buSzPct val="100000"/>
              <a:buFont typeface="Arial" panose="020B0604020202020204" pitchFamily="34" charset="0"/>
              <a:buChar char="■"/>
              <a:defRPr sz="1867">
                <a:solidFill>
                  <a:schemeClr val="tx1"/>
                </a:solidFill>
              </a:defRPr>
            </a:lvl2pPr>
            <a:lvl3pPr marL="839979" indent="-359991">
              <a:spcBef>
                <a:spcPts val="400"/>
              </a:spcBef>
              <a:spcAft>
                <a:spcPts val="400"/>
              </a:spcAft>
              <a:buClr>
                <a:schemeClr val="accent1"/>
              </a:buClr>
              <a:buSzPct val="100000"/>
              <a:buFont typeface="Arial" panose="020B0604020202020204" pitchFamily="34" charset="0"/>
              <a:buChar char="■"/>
              <a:defRPr sz="1867">
                <a:solidFill>
                  <a:schemeClr val="tx1"/>
                </a:solidFill>
              </a:defRPr>
            </a:lvl3pPr>
            <a:lvl4pPr marL="839979" indent="-359991">
              <a:spcBef>
                <a:spcPts val="400"/>
              </a:spcBef>
              <a:spcAft>
                <a:spcPts val="400"/>
              </a:spcAft>
              <a:buClr>
                <a:schemeClr val="accent1"/>
              </a:buClr>
              <a:buSzPct val="100000"/>
              <a:buFont typeface="Arial" panose="020B0604020202020204" pitchFamily="34" charset="0"/>
              <a:buChar char="■"/>
              <a:defRPr sz="1867">
                <a:solidFill>
                  <a:schemeClr val="tx1"/>
                </a:solidFill>
              </a:defRPr>
            </a:lvl4pPr>
            <a:lvl5pPr marL="839979" indent="-359991">
              <a:spcBef>
                <a:spcPts val="400"/>
              </a:spcBef>
              <a:spcAft>
                <a:spcPts val="400"/>
              </a:spcAft>
              <a:buClr>
                <a:schemeClr val="accent1"/>
              </a:buClr>
              <a:buSzPct val="100000"/>
              <a:buFont typeface="Arial" panose="020B0604020202020204" pitchFamily="34" charset="0"/>
              <a:buChar char="■"/>
              <a:defRPr sz="1867">
                <a:solidFill>
                  <a:schemeClr val="tx1"/>
                </a:solidFill>
              </a:defRPr>
            </a:lvl5pPr>
            <a:lvl6pPr marL="839979" indent="-359991">
              <a:spcBef>
                <a:spcPts val="400"/>
              </a:spcBef>
              <a:spcAft>
                <a:spcPts val="400"/>
              </a:spcAft>
              <a:buClr>
                <a:schemeClr val="accent1"/>
              </a:buClr>
              <a:buSzPct val="100000"/>
              <a:buFont typeface="Arial" panose="020B0604020202020204" pitchFamily="34" charset="0"/>
              <a:buChar char="■"/>
              <a:defRPr sz="1867">
                <a:solidFill>
                  <a:schemeClr val="tx1"/>
                </a:solidFill>
              </a:defRPr>
            </a:lvl6pPr>
            <a:lvl7pPr marL="839979" indent="-359991">
              <a:spcBef>
                <a:spcPts val="400"/>
              </a:spcBef>
              <a:spcAft>
                <a:spcPts val="400"/>
              </a:spcAft>
              <a:buClr>
                <a:schemeClr val="accent1"/>
              </a:buClr>
              <a:buSzPct val="100000"/>
              <a:buFont typeface="Arial" panose="020B0604020202020204" pitchFamily="34" charset="0"/>
              <a:buChar char="■"/>
              <a:defRPr sz="1867">
                <a:solidFill>
                  <a:schemeClr val="tx1"/>
                </a:solidFill>
              </a:defRPr>
            </a:lvl7pPr>
            <a:lvl8pPr marL="839979" indent="-359991">
              <a:spcBef>
                <a:spcPts val="400"/>
              </a:spcBef>
              <a:spcAft>
                <a:spcPts val="400"/>
              </a:spcAft>
              <a:buClr>
                <a:schemeClr val="accent1"/>
              </a:buClr>
              <a:buSzPct val="100000"/>
              <a:buFont typeface="Arial" panose="020B0604020202020204" pitchFamily="34" charset="0"/>
              <a:buChar char="■"/>
              <a:defRPr sz="1867" cap="none" baseline="0">
                <a:solidFill>
                  <a:schemeClr val="tx1"/>
                </a:solidFill>
              </a:defRPr>
            </a:lvl8pPr>
            <a:lvl9pPr marL="839979" indent="-359991">
              <a:spcBef>
                <a:spcPts val="400"/>
              </a:spcBef>
              <a:spcAft>
                <a:spcPts val="400"/>
              </a:spcAft>
              <a:buClr>
                <a:schemeClr val="accent1"/>
              </a:buClr>
              <a:buSzPct val="100000"/>
              <a:buFont typeface="Arial" panose="020B0604020202020204" pitchFamily="34" charset="0"/>
              <a:buChar char="■"/>
              <a:defRPr sz="1867" cap="none" baseline="0">
                <a:solidFill>
                  <a:schemeClr val="tx1"/>
                </a:solidFill>
              </a:defRPr>
            </a:lvl9pPr>
          </a:lstStyle>
          <a:p>
            <a:pPr lvl="0"/>
            <a:r>
              <a:rPr lang="en-US" dirty="0"/>
              <a:t>Click to edit Master text styles</a:t>
            </a:r>
          </a:p>
        </p:txBody>
      </p:sp>
      <p:sp>
        <p:nvSpPr>
          <p:cNvPr id="2" name="Titel 1"/>
          <p:cNvSpPr>
            <a:spLocks noGrp="1"/>
          </p:cNvSpPr>
          <p:nvPr>
            <p:ph type="title" hasCustomPrompt="1"/>
          </p:nvPr>
        </p:nvSpPr>
        <p:spPr/>
        <p:txBody>
          <a:bodyPr/>
          <a:lstStyle/>
          <a:p>
            <a:r>
              <a:rPr lang="de-DE" dirty="0"/>
              <a:t>Write </a:t>
            </a:r>
            <a:r>
              <a:rPr lang="de-DE" dirty="0" err="1"/>
              <a:t>your</a:t>
            </a:r>
            <a:r>
              <a:rPr lang="de-DE" dirty="0"/>
              <a:t> title</a:t>
            </a:r>
            <a:br>
              <a:rPr lang="de-DE" dirty="0"/>
            </a:br>
            <a:r>
              <a:rPr lang="de-DE" dirty="0"/>
              <a:t>- </a:t>
            </a:r>
            <a:r>
              <a:rPr lang="de-DE" dirty="0" err="1"/>
              <a:t>maximum</a:t>
            </a:r>
            <a:r>
              <a:rPr lang="de-DE" dirty="0"/>
              <a:t> 2 </a:t>
            </a:r>
            <a:r>
              <a:rPr lang="de-DE" dirty="0" err="1"/>
              <a:t>lines</a:t>
            </a:r>
            <a:endParaRPr lang="de-DE" dirty="0"/>
          </a:p>
        </p:txBody>
      </p:sp>
      <p:sp>
        <p:nvSpPr>
          <p:cNvPr id="3" name="Datumsplatzhalter 2"/>
          <p:cNvSpPr>
            <a:spLocks noGrp="1"/>
          </p:cNvSpPr>
          <p:nvPr>
            <p:ph type="dt" sz="half" idx="11"/>
          </p:nvPr>
        </p:nvSpPr>
        <p:spPr/>
        <p:txBody>
          <a:bodyPr/>
          <a:lstStyle/>
          <a:p>
            <a:fld id="{FF317934-E040-420E-9BDF-33C655215E2B}" type="datetimeFigureOut">
              <a:rPr lang="en-US" smtClean="0"/>
              <a:t>5/11/2022</a:t>
            </a:fld>
            <a:endParaRPr lang="en-US"/>
          </a:p>
        </p:txBody>
      </p:sp>
      <p:sp>
        <p:nvSpPr>
          <p:cNvPr id="5" name="Fußzeilenplatzhalter 4"/>
          <p:cNvSpPr>
            <a:spLocks noGrp="1"/>
          </p:cNvSpPr>
          <p:nvPr>
            <p:ph type="ftr" sz="quarter" idx="12"/>
          </p:nvPr>
        </p:nvSpPr>
        <p:spPr/>
        <p:txBody>
          <a:bodyPr/>
          <a:lstStyle/>
          <a:p>
            <a:endParaRPr lang="en-US"/>
          </a:p>
        </p:txBody>
      </p:sp>
      <p:sp>
        <p:nvSpPr>
          <p:cNvPr id="6" name="Foliennummernplatzhalter 5"/>
          <p:cNvSpPr>
            <a:spLocks noGrp="1"/>
          </p:cNvSpPr>
          <p:nvPr>
            <p:ph type="sldNum" sz="quarter" idx="13"/>
          </p:nvPr>
        </p:nvSpPr>
        <p:spPr/>
        <p:txBody>
          <a:bodyPr/>
          <a:lstStyle/>
          <a:p>
            <a:fld id="{D5E8C41A-FC87-4F54-87C6-6B6B2E8CE2E7}" type="slidenum">
              <a:rPr lang="en-US" smtClean="0"/>
              <a:t>‹#›</a:t>
            </a:fld>
            <a:endParaRPr lang="en-US"/>
          </a:p>
        </p:txBody>
      </p:sp>
    </p:spTree>
    <p:extLst>
      <p:ext uri="{BB962C8B-B14F-4D97-AF65-F5344CB8AC3E}">
        <p14:creationId xmlns:p14="http://schemas.microsoft.com/office/powerpoint/2010/main" val="4238462099"/>
      </p:ext>
    </p:extLst>
  </p:cSld>
  <p:clrMapOvr>
    <a:masterClrMapping/>
  </p:clrMapOvr>
  <p:transition spd="slow">
    <p:wipe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el und Inhalt">
    <p:spTree>
      <p:nvGrpSpPr>
        <p:cNvPr id="1" name=""/>
        <p:cNvGrpSpPr/>
        <p:nvPr/>
      </p:nvGrpSpPr>
      <p:grpSpPr>
        <a:xfrm>
          <a:off x="0" y="0"/>
          <a:ext cx="0" cy="0"/>
          <a:chOff x="0" y="0"/>
          <a:chExt cx="0" cy="0"/>
        </a:xfrm>
      </p:grpSpPr>
      <p:sp>
        <p:nvSpPr>
          <p:cNvPr id="11" name="Text Placeholder 10"/>
          <p:cNvSpPr>
            <a:spLocks noGrp="1"/>
          </p:cNvSpPr>
          <p:nvPr>
            <p:ph type="body" sz="quarter" idx="13" hasCustomPrompt="1"/>
          </p:nvPr>
        </p:nvSpPr>
        <p:spPr bwMode="gray"/>
        <p:txBody>
          <a:bodyPr/>
          <a:lstStyle>
            <a:lvl5pPr>
              <a:buAutoNum type="arabicPerio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el 4"/>
          <p:cNvSpPr>
            <a:spLocks noGrp="1"/>
          </p:cNvSpPr>
          <p:nvPr>
            <p:ph type="title" hasCustomPrompt="1"/>
          </p:nvPr>
        </p:nvSpPr>
        <p:spPr/>
        <p:txBody>
          <a:bodyPr/>
          <a:lstStyle/>
          <a:p>
            <a:r>
              <a:rPr lang="de-DE" dirty="0"/>
              <a:t>Write </a:t>
            </a:r>
            <a:r>
              <a:rPr lang="de-DE" dirty="0" err="1"/>
              <a:t>your</a:t>
            </a:r>
            <a:r>
              <a:rPr lang="de-DE" dirty="0"/>
              <a:t> title</a:t>
            </a:r>
            <a:br>
              <a:rPr lang="de-DE" dirty="0"/>
            </a:br>
            <a:r>
              <a:rPr lang="de-DE" dirty="0"/>
              <a:t>- </a:t>
            </a:r>
            <a:r>
              <a:rPr lang="de-DE" dirty="0" err="1"/>
              <a:t>maximum</a:t>
            </a:r>
            <a:r>
              <a:rPr lang="de-DE" dirty="0"/>
              <a:t> 2 </a:t>
            </a:r>
            <a:r>
              <a:rPr lang="de-DE" dirty="0" err="1"/>
              <a:t>lines</a:t>
            </a:r>
            <a:endParaRPr lang="de-DE" dirty="0"/>
          </a:p>
        </p:txBody>
      </p:sp>
      <p:sp>
        <p:nvSpPr>
          <p:cNvPr id="6" name="Datumsplatzhalter 5"/>
          <p:cNvSpPr>
            <a:spLocks noGrp="1"/>
          </p:cNvSpPr>
          <p:nvPr>
            <p:ph type="dt" sz="half" idx="14"/>
          </p:nvPr>
        </p:nvSpPr>
        <p:spPr/>
        <p:txBody>
          <a:bodyPr/>
          <a:lstStyle/>
          <a:p>
            <a:fld id="{FF317934-E040-420E-9BDF-33C655215E2B}" type="datetimeFigureOut">
              <a:rPr lang="en-US" smtClean="0"/>
              <a:t>5/11/2022</a:t>
            </a:fld>
            <a:endParaRPr lang="en-US"/>
          </a:p>
        </p:txBody>
      </p:sp>
      <p:sp>
        <p:nvSpPr>
          <p:cNvPr id="7" name="Fußzeilenplatzhalter 6"/>
          <p:cNvSpPr>
            <a:spLocks noGrp="1"/>
          </p:cNvSpPr>
          <p:nvPr>
            <p:ph type="ftr" sz="quarter" idx="15"/>
          </p:nvPr>
        </p:nvSpPr>
        <p:spPr/>
        <p:txBody>
          <a:bodyPr/>
          <a:lstStyle/>
          <a:p>
            <a:endParaRPr lang="en-US"/>
          </a:p>
        </p:txBody>
      </p:sp>
      <p:sp>
        <p:nvSpPr>
          <p:cNvPr id="8" name="Foliennummernplatzhalter 7"/>
          <p:cNvSpPr>
            <a:spLocks noGrp="1"/>
          </p:cNvSpPr>
          <p:nvPr>
            <p:ph type="sldNum" sz="quarter" idx="16"/>
          </p:nvPr>
        </p:nvSpPr>
        <p:spPr/>
        <p:txBody>
          <a:bodyPr/>
          <a:lstStyle/>
          <a:p>
            <a:fld id="{D5E8C41A-FC87-4F54-87C6-6B6B2E8CE2E7}" type="slidenum">
              <a:rPr lang="en-US" smtClean="0"/>
              <a:t>‹#›</a:t>
            </a:fld>
            <a:endParaRPr lang="en-US"/>
          </a:p>
        </p:txBody>
      </p:sp>
    </p:spTree>
    <p:extLst>
      <p:ext uri="{BB962C8B-B14F-4D97-AF65-F5344CB8AC3E}">
        <p14:creationId xmlns:p14="http://schemas.microsoft.com/office/powerpoint/2010/main" val="203438655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 Bullet Point">
    <p:spTree>
      <p:nvGrpSpPr>
        <p:cNvPr id="1" name=""/>
        <p:cNvGrpSpPr/>
        <p:nvPr/>
      </p:nvGrpSpPr>
      <p:grpSpPr>
        <a:xfrm>
          <a:off x="0" y="0"/>
          <a:ext cx="0" cy="0"/>
          <a:chOff x="0" y="0"/>
          <a:chExt cx="0" cy="0"/>
        </a:xfrm>
      </p:grpSpPr>
      <p:sp>
        <p:nvSpPr>
          <p:cNvPr id="11" name="Text Placeholder 10"/>
          <p:cNvSpPr>
            <a:spLocks noGrp="1"/>
          </p:cNvSpPr>
          <p:nvPr>
            <p:ph type="body" sz="quarter" idx="13"/>
          </p:nvPr>
        </p:nvSpPr>
        <p:spPr bwMode="gray"/>
        <p:txBody>
          <a:bodyPr/>
          <a:lstStyle>
            <a:lvl1pPr marL="357708" indent="-357708">
              <a:buClr>
                <a:schemeClr val="accent1"/>
              </a:buClr>
              <a:buSzPct val="80000"/>
              <a:buFont typeface="Arial" panose="020B0604020202020204" pitchFamily="34" charset="0"/>
              <a:buChar char="■"/>
              <a:defRPr baseline="0"/>
            </a:lvl1pPr>
            <a:lvl2pPr marL="715415" indent="-357708">
              <a:buSzPct val="80000"/>
              <a:buFont typeface="Arial" panose="020B0604020202020204" pitchFamily="34" charset="0"/>
              <a:buChar char="□"/>
              <a:defRPr/>
            </a:lvl2pPr>
            <a:lvl3pPr marL="1075240" indent="-359824">
              <a:buFont typeface="Arial" panose="020B0604020202020204" pitchFamily="34" charset="0"/>
              <a:buChar char="–"/>
              <a:defRPr/>
            </a:lvl3pPr>
            <a:lvl4pPr marL="359991" indent="-359991">
              <a:buFont typeface="+mj-lt"/>
              <a:buAutoNum type="arabicPeriod"/>
              <a:defRPr/>
            </a:lvl4pPr>
            <a:lvl5pPr marL="719982" indent="-359991">
              <a:buFont typeface="+mj-lt"/>
              <a:buAutoNum type="alphaLcParenR"/>
              <a:defRPr/>
            </a:lvl5pPr>
            <a:lvl6pPr marL="0" indent="0">
              <a:spcBef>
                <a:spcPts val="533"/>
              </a:spcBef>
              <a:spcAft>
                <a:spcPts val="533"/>
              </a:spcAft>
              <a:buNone/>
              <a:defRPr sz="2133" cap="all" baseline="0">
                <a:solidFill>
                  <a:schemeClr val="accent1"/>
                </a:solidFill>
              </a:defRPr>
            </a:lvl6pPr>
            <a:lvl7pPr>
              <a:defRPr/>
            </a:lvl7pPr>
            <a:lvl8pPr>
              <a:defRPr/>
            </a:lvl8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4"/>
          </p:nvPr>
        </p:nvSpPr>
        <p:spPr/>
        <p:txBody>
          <a:bodyPr/>
          <a:lstStyle/>
          <a:p>
            <a:fld id="{FF317934-E040-420E-9BDF-33C655215E2B}" type="datetimeFigureOut">
              <a:rPr lang="en-US" smtClean="0"/>
              <a:t>5/11/2022</a:t>
            </a:fld>
            <a:endParaRPr lang="en-US"/>
          </a:p>
        </p:txBody>
      </p:sp>
      <p:sp>
        <p:nvSpPr>
          <p:cNvPr id="3" name="Footer Placeholder 2"/>
          <p:cNvSpPr>
            <a:spLocks noGrp="1"/>
          </p:cNvSpPr>
          <p:nvPr>
            <p:ph type="ftr" sz="quarter" idx="15"/>
          </p:nvPr>
        </p:nvSpPr>
        <p:spPr/>
        <p:txBody>
          <a:bodyPr/>
          <a:lstStyle/>
          <a:p>
            <a:endParaRPr lang="en-US"/>
          </a:p>
        </p:txBody>
      </p:sp>
      <p:sp>
        <p:nvSpPr>
          <p:cNvPr id="4" name="Slide Number Placeholder 3"/>
          <p:cNvSpPr>
            <a:spLocks noGrp="1"/>
          </p:cNvSpPr>
          <p:nvPr>
            <p:ph type="sldNum" sz="quarter" idx="16"/>
          </p:nvPr>
        </p:nvSpPr>
        <p:spPr/>
        <p:txBody>
          <a:bodyPr/>
          <a:lstStyle/>
          <a:p>
            <a:fld id="{D5E8C41A-FC87-4F54-87C6-6B6B2E8CE2E7}" type="slidenum">
              <a:rPr lang="en-US" smtClean="0"/>
              <a:t>‹#›</a:t>
            </a:fld>
            <a:endParaRPr lang="en-US"/>
          </a:p>
        </p:txBody>
      </p:sp>
      <p:sp>
        <p:nvSpPr>
          <p:cNvPr id="5" name="Titel 4"/>
          <p:cNvSpPr>
            <a:spLocks noGrp="1"/>
          </p:cNvSpPr>
          <p:nvPr>
            <p:ph type="title" hasCustomPrompt="1"/>
          </p:nvPr>
        </p:nvSpPr>
        <p:spPr/>
        <p:txBody>
          <a:bodyPr/>
          <a:lstStyle/>
          <a:p>
            <a:r>
              <a:rPr lang="de-DE" dirty="0"/>
              <a:t>Write </a:t>
            </a:r>
            <a:r>
              <a:rPr lang="de-DE" dirty="0" err="1"/>
              <a:t>your</a:t>
            </a:r>
            <a:r>
              <a:rPr lang="de-DE" dirty="0"/>
              <a:t> title</a:t>
            </a:r>
            <a:br>
              <a:rPr lang="de-DE" dirty="0"/>
            </a:br>
            <a:r>
              <a:rPr lang="de-DE" dirty="0"/>
              <a:t>- </a:t>
            </a:r>
            <a:r>
              <a:rPr lang="de-DE" dirty="0" err="1"/>
              <a:t>maximum</a:t>
            </a:r>
            <a:r>
              <a:rPr lang="de-DE" dirty="0"/>
              <a:t> 2 </a:t>
            </a:r>
            <a:r>
              <a:rPr lang="de-DE" dirty="0" err="1"/>
              <a:t>lines</a:t>
            </a:r>
            <a:endParaRPr lang="de-DE" dirty="0"/>
          </a:p>
        </p:txBody>
      </p:sp>
    </p:spTree>
    <p:extLst>
      <p:ext uri="{BB962C8B-B14F-4D97-AF65-F5344CB8AC3E}">
        <p14:creationId xmlns:p14="http://schemas.microsoft.com/office/powerpoint/2010/main" val="215854658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 x Text">
    <p:spTree>
      <p:nvGrpSpPr>
        <p:cNvPr id="1" name=""/>
        <p:cNvGrpSpPr/>
        <p:nvPr/>
      </p:nvGrpSpPr>
      <p:grpSpPr>
        <a:xfrm>
          <a:off x="0" y="0"/>
          <a:ext cx="0" cy="0"/>
          <a:chOff x="0" y="0"/>
          <a:chExt cx="0" cy="0"/>
        </a:xfrm>
      </p:grpSpPr>
      <p:sp>
        <p:nvSpPr>
          <p:cNvPr id="11" name="Text Placeholder 10"/>
          <p:cNvSpPr>
            <a:spLocks noGrp="1"/>
          </p:cNvSpPr>
          <p:nvPr>
            <p:ph type="body" sz="quarter" idx="13"/>
          </p:nvPr>
        </p:nvSpPr>
        <p:spPr bwMode="gray">
          <a:xfrm>
            <a:off x="478367" y="1653116"/>
            <a:ext cx="4466167" cy="47519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10"/>
          <p:cNvSpPr>
            <a:spLocks noGrp="1"/>
          </p:cNvSpPr>
          <p:nvPr>
            <p:ph type="body" sz="quarter" idx="14"/>
          </p:nvPr>
        </p:nvSpPr>
        <p:spPr bwMode="gray">
          <a:xfrm>
            <a:off x="5181602" y="1653116"/>
            <a:ext cx="4466167" cy="47519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p:cNvSpPr>
            <a:spLocks noGrp="1"/>
          </p:cNvSpPr>
          <p:nvPr>
            <p:ph type="dt" sz="half" idx="15"/>
          </p:nvPr>
        </p:nvSpPr>
        <p:spPr/>
        <p:txBody>
          <a:bodyPr/>
          <a:lstStyle/>
          <a:p>
            <a:fld id="{FF317934-E040-420E-9BDF-33C655215E2B}" type="datetimeFigureOut">
              <a:rPr lang="en-US" smtClean="0"/>
              <a:t>5/11/2022</a:t>
            </a:fld>
            <a:endParaRPr lang="en-US"/>
          </a:p>
        </p:txBody>
      </p:sp>
      <p:sp>
        <p:nvSpPr>
          <p:cNvPr id="4" name="Footer Placeholder 3"/>
          <p:cNvSpPr>
            <a:spLocks noGrp="1"/>
          </p:cNvSpPr>
          <p:nvPr>
            <p:ph type="ftr" sz="quarter" idx="16"/>
          </p:nvPr>
        </p:nvSpPr>
        <p:spPr/>
        <p:txBody>
          <a:bodyPr/>
          <a:lstStyle/>
          <a:p>
            <a:endParaRPr lang="en-US"/>
          </a:p>
        </p:txBody>
      </p:sp>
      <p:sp>
        <p:nvSpPr>
          <p:cNvPr id="5" name="Slide Number Placeholder 4"/>
          <p:cNvSpPr>
            <a:spLocks noGrp="1"/>
          </p:cNvSpPr>
          <p:nvPr>
            <p:ph type="sldNum" sz="quarter" idx="17"/>
          </p:nvPr>
        </p:nvSpPr>
        <p:spPr/>
        <p:txBody>
          <a:bodyPr/>
          <a:lstStyle/>
          <a:p>
            <a:fld id="{D5E8C41A-FC87-4F54-87C6-6B6B2E8CE2E7}" type="slidenum">
              <a:rPr lang="en-US" smtClean="0"/>
              <a:t>‹#›</a:t>
            </a:fld>
            <a:endParaRPr lang="en-US"/>
          </a:p>
        </p:txBody>
      </p:sp>
      <p:sp>
        <p:nvSpPr>
          <p:cNvPr id="6" name="Titel 5"/>
          <p:cNvSpPr>
            <a:spLocks noGrp="1"/>
          </p:cNvSpPr>
          <p:nvPr>
            <p:ph type="title" hasCustomPrompt="1"/>
          </p:nvPr>
        </p:nvSpPr>
        <p:spPr/>
        <p:txBody>
          <a:bodyPr/>
          <a:lstStyle/>
          <a:p>
            <a:r>
              <a:rPr lang="de-DE" dirty="0"/>
              <a:t>Write </a:t>
            </a:r>
            <a:r>
              <a:rPr lang="de-DE" dirty="0" err="1"/>
              <a:t>your</a:t>
            </a:r>
            <a:r>
              <a:rPr lang="de-DE" dirty="0"/>
              <a:t> title</a:t>
            </a:r>
            <a:br>
              <a:rPr lang="de-DE" dirty="0"/>
            </a:br>
            <a:r>
              <a:rPr lang="de-DE" dirty="0"/>
              <a:t>- </a:t>
            </a:r>
            <a:r>
              <a:rPr lang="de-DE" dirty="0" err="1"/>
              <a:t>maximum</a:t>
            </a:r>
            <a:r>
              <a:rPr lang="de-DE" dirty="0"/>
              <a:t> 2 </a:t>
            </a:r>
            <a:r>
              <a:rPr lang="de-DE" dirty="0" err="1"/>
              <a:t>lines</a:t>
            </a:r>
            <a:endParaRPr lang="de-DE" dirty="0"/>
          </a:p>
        </p:txBody>
      </p:sp>
    </p:spTree>
    <p:extLst>
      <p:ext uri="{BB962C8B-B14F-4D97-AF65-F5344CB8AC3E}">
        <p14:creationId xmlns:p14="http://schemas.microsoft.com/office/powerpoint/2010/main" val="73054462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4 x Text">
    <p:spTree>
      <p:nvGrpSpPr>
        <p:cNvPr id="1" name=""/>
        <p:cNvGrpSpPr/>
        <p:nvPr/>
      </p:nvGrpSpPr>
      <p:grpSpPr>
        <a:xfrm>
          <a:off x="0" y="0"/>
          <a:ext cx="0" cy="0"/>
          <a:chOff x="0" y="0"/>
          <a:chExt cx="0" cy="0"/>
        </a:xfrm>
      </p:grpSpPr>
      <p:sp>
        <p:nvSpPr>
          <p:cNvPr id="11" name="Text Placeholder 10"/>
          <p:cNvSpPr>
            <a:spLocks noGrp="1"/>
          </p:cNvSpPr>
          <p:nvPr>
            <p:ph type="body" sz="quarter" idx="13"/>
          </p:nvPr>
        </p:nvSpPr>
        <p:spPr bwMode="gray">
          <a:xfrm>
            <a:off x="478369" y="1653116"/>
            <a:ext cx="2112433" cy="47519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10"/>
          <p:cNvSpPr>
            <a:spLocks noGrp="1"/>
          </p:cNvSpPr>
          <p:nvPr>
            <p:ph type="body" sz="quarter" idx="14"/>
          </p:nvPr>
        </p:nvSpPr>
        <p:spPr bwMode="gray">
          <a:xfrm>
            <a:off x="2832102" y="1653116"/>
            <a:ext cx="2114551" cy="47519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0"/>
          <p:cNvSpPr>
            <a:spLocks noGrp="1"/>
          </p:cNvSpPr>
          <p:nvPr>
            <p:ph type="body" sz="quarter" idx="15"/>
          </p:nvPr>
        </p:nvSpPr>
        <p:spPr bwMode="gray">
          <a:xfrm>
            <a:off x="5182647" y="1653116"/>
            <a:ext cx="2114551" cy="47519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0"/>
          <p:cNvSpPr>
            <a:spLocks noGrp="1"/>
          </p:cNvSpPr>
          <p:nvPr>
            <p:ph type="body" sz="quarter" idx="16"/>
          </p:nvPr>
        </p:nvSpPr>
        <p:spPr bwMode="gray">
          <a:xfrm>
            <a:off x="7533218" y="1653116"/>
            <a:ext cx="2114551" cy="47519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p:cNvSpPr>
            <a:spLocks noGrp="1"/>
          </p:cNvSpPr>
          <p:nvPr>
            <p:ph type="dt" sz="half" idx="17"/>
          </p:nvPr>
        </p:nvSpPr>
        <p:spPr/>
        <p:txBody>
          <a:bodyPr/>
          <a:lstStyle/>
          <a:p>
            <a:fld id="{FF317934-E040-420E-9BDF-33C655215E2B}" type="datetimeFigureOut">
              <a:rPr lang="en-US" smtClean="0"/>
              <a:t>5/11/2022</a:t>
            </a:fld>
            <a:endParaRPr lang="en-US"/>
          </a:p>
        </p:txBody>
      </p:sp>
      <p:sp>
        <p:nvSpPr>
          <p:cNvPr id="4" name="Footer Placeholder 3"/>
          <p:cNvSpPr>
            <a:spLocks noGrp="1"/>
          </p:cNvSpPr>
          <p:nvPr>
            <p:ph type="ftr" sz="quarter" idx="18"/>
          </p:nvPr>
        </p:nvSpPr>
        <p:spPr/>
        <p:txBody>
          <a:bodyPr/>
          <a:lstStyle/>
          <a:p>
            <a:endParaRPr lang="en-US"/>
          </a:p>
        </p:txBody>
      </p:sp>
      <p:sp>
        <p:nvSpPr>
          <p:cNvPr id="5" name="Slide Number Placeholder 4"/>
          <p:cNvSpPr>
            <a:spLocks noGrp="1"/>
          </p:cNvSpPr>
          <p:nvPr>
            <p:ph type="sldNum" sz="quarter" idx="19"/>
          </p:nvPr>
        </p:nvSpPr>
        <p:spPr/>
        <p:txBody>
          <a:bodyPr/>
          <a:lstStyle/>
          <a:p>
            <a:fld id="{D5E8C41A-FC87-4F54-87C6-6B6B2E8CE2E7}" type="slidenum">
              <a:rPr lang="en-US" smtClean="0"/>
              <a:t>‹#›</a:t>
            </a:fld>
            <a:endParaRPr lang="en-US"/>
          </a:p>
        </p:txBody>
      </p:sp>
      <p:sp>
        <p:nvSpPr>
          <p:cNvPr id="6" name="Titel 5"/>
          <p:cNvSpPr>
            <a:spLocks noGrp="1"/>
          </p:cNvSpPr>
          <p:nvPr>
            <p:ph type="title" hasCustomPrompt="1"/>
          </p:nvPr>
        </p:nvSpPr>
        <p:spPr/>
        <p:txBody>
          <a:bodyPr/>
          <a:lstStyle/>
          <a:p>
            <a:r>
              <a:rPr lang="de-DE" dirty="0"/>
              <a:t>Write </a:t>
            </a:r>
            <a:r>
              <a:rPr lang="de-DE" dirty="0" err="1"/>
              <a:t>your</a:t>
            </a:r>
            <a:r>
              <a:rPr lang="de-DE" dirty="0"/>
              <a:t> title</a:t>
            </a:r>
            <a:br>
              <a:rPr lang="de-DE" dirty="0"/>
            </a:br>
            <a:r>
              <a:rPr lang="de-DE" dirty="0"/>
              <a:t>- </a:t>
            </a:r>
            <a:r>
              <a:rPr lang="de-DE" dirty="0" err="1"/>
              <a:t>maximum</a:t>
            </a:r>
            <a:r>
              <a:rPr lang="de-DE" dirty="0"/>
              <a:t> 2 </a:t>
            </a:r>
            <a:r>
              <a:rPr lang="de-DE" dirty="0" err="1"/>
              <a:t>lines</a:t>
            </a:r>
            <a:endParaRPr lang="de-DE" dirty="0"/>
          </a:p>
        </p:txBody>
      </p:sp>
    </p:spTree>
    <p:extLst>
      <p:ext uri="{BB962C8B-B14F-4D97-AF65-F5344CB8AC3E}">
        <p14:creationId xmlns:p14="http://schemas.microsoft.com/office/powerpoint/2010/main" val="38337565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Grafik 6"/>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11113638" y="402981"/>
            <a:ext cx="813044" cy="811324"/>
          </a:xfrm>
          <a:prstGeom prst="rect">
            <a:avLst/>
          </a:prstGeom>
        </p:spPr>
      </p:pic>
      <p:sp>
        <p:nvSpPr>
          <p:cNvPr id="2051" name="Rectangle 2050"/>
          <p:cNvSpPr/>
          <p:nvPr/>
        </p:nvSpPr>
        <p:spPr bwMode="gray">
          <a:xfrm>
            <a:off x="236227" y="1"/>
            <a:ext cx="9651779" cy="14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 name="Title Placeholder 1"/>
          <p:cNvSpPr>
            <a:spLocks noGrp="1"/>
          </p:cNvSpPr>
          <p:nvPr>
            <p:ph type="title"/>
          </p:nvPr>
        </p:nvSpPr>
        <p:spPr bwMode="gray">
          <a:xfrm>
            <a:off x="478369" y="144001"/>
            <a:ext cx="9169401" cy="1236784"/>
          </a:xfrm>
          <a:prstGeom prst="rect">
            <a:avLst/>
          </a:prstGeom>
        </p:spPr>
        <p:txBody>
          <a:bodyPr vert="horz" lIns="0" tIns="0" rIns="0" bIns="180000" rtlCol="0" anchor="b" anchorCtr="0">
            <a:noAutofit/>
          </a:bodyPr>
          <a:lstStyle/>
          <a:p>
            <a:r>
              <a:rPr lang="de-DE" dirty="0"/>
              <a:t>Write </a:t>
            </a:r>
            <a:r>
              <a:rPr lang="de-DE" dirty="0" err="1"/>
              <a:t>your</a:t>
            </a:r>
            <a:r>
              <a:rPr lang="de-DE" dirty="0"/>
              <a:t> title</a:t>
            </a:r>
            <a:br>
              <a:rPr lang="de-DE" dirty="0"/>
            </a:br>
            <a:r>
              <a:rPr lang="de-DE" dirty="0"/>
              <a:t>- </a:t>
            </a:r>
            <a:r>
              <a:rPr lang="de-DE" dirty="0" err="1"/>
              <a:t>maximum</a:t>
            </a:r>
            <a:r>
              <a:rPr lang="de-DE" dirty="0"/>
              <a:t> 2 </a:t>
            </a:r>
            <a:r>
              <a:rPr lang="de-DE" dirty="0" err="1"/>
              <a:t>lines</a:t>
            </a:r>
            <a:endParaRPr lang="en-US" dirty="0"/>
          </a:p>
        </p:txBody>
      </p:sp>
      <p:sp>
        <p:nvSpPr>
          <p:cNvPr id="3" name="Text Placeholder 2"/>
          <p:cNvSpPr>
            <a:spLocks noGrp="1"/>
          </p:cNvSpPr>
          <p:nvPr>
            <p:ph type="body" idx="1"/>
          </p:nvPr>
        </p:nvSpPr>
        <p:spPr bwMode="gray">
          <a:xfrm>
            <a:off x="478369" y="1653116"/>
            <a:ext cx="9169401" cy="4751917"/>
          </a:xfrm>
          <a:prstGeom prst="rect">
            <a:avLst/>
          </a:prstGeom>
        </p:spPr>
        <p:txBody>
          <a:bodyPr vert="horz" lIns="0" tIns="72000" rIns="0" bIns="0" rtlCol="0" anchor="t" anchorCtr="0">
            <a:noAutofit/>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4" name="Date Placeholder 3"/>
          <p:cNvSpPr>
            <a:spLocks noGrp="1"/>
          </p:cNvSpPr>
          <p:nvPr>
            <p:ph type="dt" sz="half" idx="2"/>
          </p:nvPr>
        </p:nvSpPr>
        <p:spPr bwMode="gray">
          <a:xfrm>
            <a:off x="9889069" y="5541237"/>
            <a:ext cx="2063751" cy="623024"/>
          </a:xfrm>
          <a:prstGeom prst="rect">
            <a:avLst/>
          </a:prstGeom>
        </p:spPr>
        <p:txBody>
          <a:bodyPr vert="horz" lIns="108000" tIns="0" rIns="0" bIns="0" rtlCol="0" anchor="t"/>
          <a:lstStyle>
            <a:lvl1pPr algn="l">
              <a:defRPr sz="1400">
                <a:solidFill>
                  <a:schemeClr val="tx1"/>
                </a:solidFill>
              </a:defRPr>
            </a:lvl1pPr>
          </a:lstStyle>
          <a:p>
            <a:fld id="{FF317934-E040-420E-9BDF-33C655215E2B}" type="datetimeFigureOut">
              <a:rPr lang="en-US" smtClean="0"/>
              <a:t>5/11/2022</a:t>
            </a:fld>
            <a:endParaRPr lang="en-US"/>
          </a:p>
        </p:txBody>
      </p:sp>
      <p:sp>
        <p:nvSpPr>
          <p:cNvPr id="5" name="Footer Placeholder 4"/>
          <p:cNvSpPr>
            <a:spLocks noGrp="1"/>
          </p:cNvSpPr>
          <p:nvPr>
            <p:ph type="ftr" sz="quarter" idx="3"/>
          </p:nvPr>
        </p:nvSpPr>
        <p:spPr bwMode="gray">
          <a:xfrm>
            <a:off x="9889069" y="4749938"/>
            <a:ext cx="2063751" cy="695287"/>
          </a:xfrm>
          <a:prstGeom prst="rect">
            <a:avLst/>
          </a:prstGeom>
        </p:spPr>
        <p:txBody>
          <a:bodyPr vert="horz" lIns="108000" tIns="0" rIns="0" bIns="0" rtlCol="0" anchor="b"/>
          <a:lstStyle>
            <a:lvl1pPr algn="l">
              <a:defRPr sz="1400" b="1">
                <a:solidFill>
                  <a:schemeClr val="tx1"/>
                </a:solidFill>
              </a:defRPr>
            </a:lvl1pPr>
          </a:lstStyle>
          <a:p>
            <a:endParaRPr lang="en-US"/>
          </a:p>
        </p:txBody>
      </p:sp>
      <p:sp>
        <p:nvSpPr>
          <p:cNvPr id="6" name="Slide Number Placeholder 5"/>
          <p:cNvSpPr>
            <a:spLocks noGrp="1"/>
          </p:cNvSpPr>
          <p:nvPr>
            <p:ph type="sldNum" sz="quarter" idx="4"/>
          </p:nvPr>
        </p:nvSpPr>
        <p:spPr bwMode="gray">
          <a:xfrm>
            <a:off x="9889069" y="6164260"/>
            <a:ext cx="2063751" cy="240773"/>
          </a:xfrm>
          <a:prstGeom prst="rect">
            <a:avLst/>
          </a:prstGeom>
        </p:spPr>
        <p:txBody>
          <a:bodyPr vert="horz" lIns="108000" tIns="0" rIns="0" bIns="0" rtlCol="0" anchor="b"/>
          <a:lstStyle>
            <a:lvl1pPr algn="l">
              <a:defRPr sz="1400" b="0">
                <a:solidFill>
                  <a:schemeClr val="tx1"/>
                </a:solidFill>
              </a:defRPr>
            </a:lvl1pPr>
          </a:lstStyle>
          <a:p>
            <a:fld id="{D5E8C41A-FC87-4F54-87C6-6B6B2E8CE2E7}" type="slidenum">
              <a:rPr lang="en-US" smtClean="0"/>
              <a:t>‹#›</a:t>
            </a:fld>
            <a:endParaRPr lang="en-US"/>
          </a:p>
        </p:txBody>
      </p:sp>
      <p:grpSp>
        <p:nvGrpSpPr>
          <p:cNvPr id="23" name="Group 22"/>
          <p:cNvGrpSpPr/>
          <p:nvPr/>
        </p:nvGrpSpPr>
        <p:grpSpPr bwMode="gray">
          <a:xfrm>
            <a:off x="-135593" y="1407799"/>
            <a:ext cx="132605" cy="5232392"/>
            <a:chOff x="-101696" y="1055849"/>
            <a:chExt cx="99454" cy="3924294"/>
          </a:xfrm>
        </p:grpSpPr>
        <p:cxnSp>
          <p:nvCxnSpPr>
            <p:cNvPr id="22" name="Straight Connector 21"/>
            <p:cNvCxnSpPr/>
            <p:nvPr userDrawn="1"/>
          </p:nvCxnSpPr>
          <p:spPr bwMode="gray">
            <a:xfrm>
              <a:off x="-101696" y="1055849"/>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userDrawn="1"/>
          </p:nvCxnSpPr>
          <p:spPr bwMode="gray">
            <a:xfrm>
              <a:off x="-101696" y="1236027"/>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userDrawn="1"/>
          </p:nvCxnSpPr>
          <p:spPr bwMode="gray">
            <a:xfrm>
              <a:off x="-101696" y="292830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userDrawn="1"/>
          </p:nvCxnSpPr>
          <p:spPr bwMode="gray">
            <a:xfrm>
              <a:off x="-101696" y="3108481"/>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userDrawn="1"/>
          </p:nvCxnSpPr>
          <p:spPr bwMode="gray">
            <a:xfrm>
              <a:off x="-74242" y="4799965"/>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userDrawn="1"/>
          </p:nvCxnSpPr>
          <p:spPr bwMode="gray">
            <a:xfrm>
              <a:off x="-74242" y="498014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0" name="Group 29"/>
          <p:cNvGrpSpPr/>
          <p:nvPr/>
        </p:nvGrpSpPr>
        <p:grpSpPr bwMode="gray">
          <a:xfrm>
            <a:off x="12208807" y="1407799"/>
            <a:ext cx="132605" cy="5232392"/>
            <a:chOff x="-101696" y="1055849"/>
            <a:chExt cx="99454" cy="3924294"/>
          </a:xfrm>
        </p:grpSpPr>
        <p:cxnSp>
          <p:nvCxnSpPr>
            <p:cNvPr id="31" name="Straight Connector 30"/>
            <p:cNvCxnSpPr/>
            <p:nvPr userDrawn="1"/>
          </p:nvCxnSpPr>
          <p:spPr bwMode="gray">
            <a:xfrm>
              <a:off x="-101696" y="1055849"/>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userDrawn="1"/>
          </p:nvCxnSpPr>
          <p:spPr bwMode="gray">
            <a:xfrm>
              <a:off x="-101696" y="1236027"/>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userDrawn="1"/>
          </p:nvCxnSpPr>
          <p:spPr bwMode="gray">
            <a:xfrm>
              <a:off x="-101696" y="292830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userDrawn="1"/>
          </p:nvCxnSpPr>
          <p:spPr bwMode="gray">
            <a:xfrm>
              <a:off x="-101696" y="3108481"/>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userDrawn="1"/>
          </p:nvCxnSpPr>
          <p:spPr bwMode="gray">
            <a:xfrm>
              <a:off x="-74242" y="4799965"/>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userDrawn="1"/>
          </p:nvCxnSpPr>
          <p:spPr bwMode="gray">
            <a:xfrm>
              <a:off x="-74242" y="498014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7" name="Group 36"/>
          <p:cNvGrpSpPr/>
          <p:nvPr/>
        </p:nvGrpSpPr>
        <p:grpSpPr bwMode="gray">
          <a:xfrm rot="5400000">
            <a:off x="6027687" y="-5942288"/>
            <a:ext cx="132605" cy="11715527"/>
            <a:chOff x="-101696" y="-3806503"/>
            <a:chExt cx="99454" cy="8786646"/>
          </a:xfrm>
        </p:grpSpPr>
        <p:cxnSp>
          <p:nvCxnSpPr>
            <p:cNvPr id="38" name="Straight Connector 37"/>
            <p:cNvCxnSpPr/>
            <p:nvPr userDrawn="1"/>
          </p:nvCxnSpPr>
          <p:spPr bwMode="gray">
            <a:xfrm>
              <a:off x="-101696" y="1271431"/>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userDrawn="1"/>
          </p:nvCxnSpPr>
          <p:spPr bwMode="gray">
            <a:xfrm>
              <a:off x="-101696" y="1451609"/>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userDrawn="1"/>
          </p:nvCxnSpPr>
          <p:spPr bwMode="gray">
            <a:xfrm>
              <a:off x="-101696" y="3033236"/>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userDrawn="1"/>
          </p:nvCxnSpPr>
          <p:spPr bwMode="gray">
            <a:xfrm>
              <a:off x="-101696" y="3213414"/>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userDrawn="1"/>
          </p:nvCxnSpPr>
          <p:spPr bwMode="gray">
            <a:xfrm>
              <a:off x="-74242" y="4799965"/>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userDrawn="1"/>
          </p:nvCxnSpPr>
          <p:spPr bwMode="gray">
            <a:xfrm>
              <a:off x="-74242" y="498014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userDrawn="1"/>
          </p:nvCxnSpPr>
          <p:spPr bwMode="gray">
            <a:xfrm>
              <a:off x="-101696" y="-494980"/>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userDrawn="1"/>
          </p:nvCxnSpPr>
          <p:spPr bwMode="gray">
            <a:xfrm>
              <a:off x="-101696" y="-31480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userDrawn="1"/>
          </p:nvCxnSpPr>
          <p:spPr bwMode="gray">
            <a:xfrm>
              <a:off x="-101696" y="-2258691"/>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userDrawn="1"/>
          </p:nvCxnSpPr>
          <p:spPr bwMode="gray">
            <a:xfrm>
              <a:off x="-101696" y="-207851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userDrawn="1"/>
          </p:nvCxnSpPr>
          <p:spPr bwMode="gray">
            <a:xfrm>
              <a:off x="-101696" y="-380650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9" name="Group 48"/>
          <p:cNvGrpSpPr/>
          <p:nvPr/>
        </p:nvGrpSpPr>
        <p:grpSpPr bwMode="gray">
          <a:xfrm rot="5400000">
            <a:off x="6027687" y="1101918"/>
            <a:ext cx="132605" cy="11715527"/>
            <a:chOff x="-101696" y="-3806503"/>
            <a:chExt cx="99454" cy="8786646"/>
          </a:xfrm>
        </p:grpSpPr>
        <p:cxnSp>
          <p:nvCxnSpPr>
            <p:cNvPr id="50" name="Straight Connector 49"/>
            <p:cNvCxnSpPr/>
            <p:nvPr userDrawn="1"/>
          </p:nvCxnSpPr>
          <p:spPr bwMode="gray">
            <a:xfrm>
              <a:off x="-101696" y="1271431"/>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userDrawn="1"/>
          </p:nvCxnSpPr>
          <p:spPr bwMode="gray">
            <a:xfrm>
              <a:off x="-101696" y="1451609"/>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userDrawn="1"/>
          </p:nvCxnSpPr>
          <p:spPr bwMode="gray">
            <a:xfrm>
              <a:off x="-101696" y="3033236"/>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userDrawn="1"/>
          </p:nvCxnSpPr>
          <p:spPr bwMode="gray">
            <a:xfrm>
              <a:off x="-101696" y="3213414"/>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userDrawn="1"/>
          </p:nvCxnSpPr>
          <p:spPr bwMode="gray">
            <a:xfrm>
              <a:off x="-74242" y="4799965"/>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userDrawn="1"/>
          </p:nvCxnSpPr>
          <p:spPr bwMode="gray">
            <a:xfrm>
              <a:off x="-74242" y="498014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userDrawn="1"/>
          </p:nvCxnSpPr>
          <p:spPr bwMode="gray">
            <a:xfrm>
              <a:off x="-101696" y="-494980"/>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userDrawn="1"/>
          </p:nvCxnSpPr>
          <p:spPr bwMode="gray">
            <a:xfrm>
              <a:off x="-101696" y="-31480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userDrawn="1"/>
          </p:nvCxnSpPr>
          <p:spPr bwMode="gray">
            <a:xfrm>
              <a:off x="-101696" y="-2258691"/>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userDrawn="1"/>
          </p:nvCxnSpPr>
          <p:spPr bwMode="gray">
            <a:xfrm>
              <a:off x="-101696" y="-207851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userDrawn="1"/>
          </p:nvCxnSpPr>
          <p:spPr bwMode="gray">
            <a:xfrm>
              <a:off x="-101696" y="-3806503"/>
              <a:ext cx="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049" name="Rectangle 2048"/>
          <p:cNvSpPr/>
          <p:nvPr/>
        </p:nvSpPr>
        <p:spPr bwMode="gray">
          <a:xfrm>
            <a:off x="9744406" y="3188974"/>
            <a:ext cx="1920213" cy="2204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66" name="Rectangle 65"/>
          <p:cNvSpPr/>
          <p:nvPr/>
        </p:nvSpPr>
        <p:spPr bwMode="gray">
          <a:xfrm>
            <a:off x="236227" y="1375439"/>
            <a:ext cx="9651779" cy="33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pic>
        <p:nvPicPr>
          <p:cNvPr id="71" name="Picture 2" descr="https://www.uni-potsdam.de/fileadmin01/projects/zavz/images/logos/01_UPjpg.jpg"/>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9888005" y="304678"/>
            <a:ext cx="953881" cy="1007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11410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ransition>
    <p:fade/>
  </p:transition>
  <p:txStyles>
    <p:titleStyle>
      <a:lvl1pPr algn="l" defTabSz="1219170" rtl="0" eaLnBrk="1" latinLnBrk="0" hangingPunct="1">
        <a:spcBef>
          <a:spcPct val="0"/>
        </a:spcBef>
        <a:buNone/>
        <a:defRPr sz="2667" kern="1200" baseline="0">
          <a:solidFill>
            <a:schemeClr val="bg2"/>
          </a:solidFill>
          <a:latin typeface="+mj-lt"/>
          <a:ea typeface="+mj-ea"/>
          <a:cs typeface="+mj-cs"/>
        </a:defRPr>
      </a:lvl1pPr>
    </p:titleStyle>
    <p:bodyStyle>
      <a:lvl1pPr marL="0" indent="0" algn="l" defTabSz="1219170" rtl="0" eaLnBrk="1" latinLnBrk="0" hangingPunct="1">
        <a:lnSpc>
          <a:spcPct val="100000"/>
        </a:lnSpc>
        <a:spcBef>
          <a:spcPts val="400"/>
        </a:spcBef>
        <a:spcAft>
          <a:spcPts val="400"/>
        </a:spcAft>
        <a:buFont typeface="Arial" panose="020B0604020202020204" pitchFamily="34" charset="0"/>
        <a:buNone/>
        <a:defRPr sz="1867" kern="1200">
          <a:solidFill>
            <a:schemeClr val="tx1"/>
          </a:solidFill>
          <a:latin typeface="+mn-lt"/>
          <a:ea typeface="+mn-ea"/>
          <a:cs typeface="+mn-cs"/>
        </a:defRPr>
      </a:lvl1pPr>
      <a:lvl2pPr marL="357708" indent="-357708" algn="l" defTabSz="1219170" rtl="0" eaLnBrk="1" latinLnBrk="0" hangingPunct="1">
        <a:lnSpc>
          <a:spcPct val="100000"/>
        </a:lnSpc>
        <a:spcBef>
          <a:spcPts val="400"/>
        </a:spcBef>
        <a:spcAft>
          <a:spcPts val="400"/>
        </a:spcAft>
        <a:buClr>
          <a:schemeClr val="accent1"/>
        </a:buClr>
        <a:buSzPct val="80000"/>
        <a:buFont typeface="Arial" panose="020B0604020202020204" pitchFamily="34" charset="0"/>
        <a:buChar char="■"/>
        <a:defRPr sz="1867" kern="1200">
          <a:solidFill>
            <a:schemeClr val="tx1"/>
          </a:solidFill>
          <a:latin typeface="+mn-lt"/>
          <a:ea typeface="+mn-ea"/>
          <a:cs typeface="+mn-cs"/>
        </a:defRPr>
      </a:lvl2pPr>
      <a:lvl3pPr marL="715415" indent="-357708" algn="l" defTabSz="1219170" rtl="0" eaLnBrk="1" latinLnBrk="0" hangingPunct="1">
        <a:lnSpc>
          <a:spcPct val="100000"/>
        </a:lnSpc>
        <a:spcBef>
          <a:spcPts val="400"/>
        </a:spcBef>
        <a:spcAft>
          <a:spcPts val="400"/>
        </a:spcAft>
        <a:buClr>
          <a:schemeClr val="accent1"/>
        </a:buClr>
        <a:buSzPct val="80000"/>
        <a:buFont typeface="Arial" panose="020B0604020202020204" pitchFamily="34" charset="0"/>
        <a:buChar char="□"/>
        <a:defRPr sz="1867" kern="1200">
          <a:solidFill>
            <a:schemeClr val="tx1"/>
          </a:solidFill>
          <a:latin typeface="+mn-lt"/>
          <a:ea typeface="+mn-ea"/>
          <a:cs typeface="+mn-cs"/>
        </a:defRPr>
      </a:lvl3pPr>
      <a:lvl4pPr marL="1075240" indent="-359824" algn="l" defTabSz="1219170" rtl="0" eaLnBrk="1" latinLnBrk="0" hangingPunct="1">
        <a:lnSpc>
          <a:spcPct val="100000"/>
        </a:lnSpc>
        <a:spcBef>
          <a:spcPts val="400"/>
        </a:spcBef>
        <a:spcAft>
          <a:spcPts val="400"/>
        </a:spcAft>
        <a:buClr>
          <a:schemeClr val="accent1"/>
        </a:buClr>
        <a:buSzPct val="100000"/>
        <a:buFont typeface="Arial" panose="020B0604020202020204" pitchFamily="34" charset="0"/>
        <a:buChar char="–"/>
        <a:defRPr sz="1867" kern="1200">
          <a:solidFill>
            <a:schemeClr val="tx1"/>
          </a:solidFill>
          <a:latin typeface="+mn-lt"/>
          <a:ea typeface="+mn-ea"/>
          <a:cs typeface="+mn-cs"/>
        </a:defRPr>
      </a:lvl4pPr>
      <a:lvl5pPr marL="359991" indent="-359991" algn="l" defTabSz="1219170" rtl="0" eaLnBrk="1" latinLnBrk="0" hangingPunct="1">
        <a:lnSpc>
          <a:spcPct val="100000"/>
        </a:lnSpc>
        <a:spcBef>
          <a:spcPts val="400"/>
        </a:spcBef>
        <a:spcAft>
          <a:spcPts val="400"/>
        </a:spcAft>
        <a:buClr>
          <a:schemeClr val="accent1"/>
        </a:buClr>
        <a:buSzPct val="100000"/>
        <a:buFont typeface="+mj-lt"/>
        <a:buAutoNum type="arabicPeriod"/>
        <a:defRPr sz="1867" kern="1200">
          <a:solidFill>
            <a:schemeClr val="tx1"/>
          </a:solidFill>
          <a:latin typeface="+mn-lt"/>
          <a:ea typeface="+mn-ea"/>
          <a:cs typeface="+mn-cs"/>
        </a:defRPr>
      </a:lvl5pPr>
      <a:lvl6pPr marL="719982" indent="-359991" algn="l" defTabSz="1219170" rtl="0" eaLnBrk="1" latinLnBrk="0" hangingPunct="1">
        <a:lnSpc>
          <a:spcPct val="100000"/>
        </a:lnSpc>
        <a:spcBef>
          <a:spcPts val="400"/>
        </a:spcBef>
        <a:spcAft>
          <a:spcPts val="400"/>
        </a:spcAft>
        <a:buClr>
          <a:schemeClr val="accent1"/>
        </a:buClr>
        <a:buSzPct val="100000"/>
        <a:buFont typeface="+mj-lt"/>
        <a:buAutoNum type="alphaLcParenR"/>
        <a:defRPr sz="1867" kern="1200">
          <a:solidFill>
            <a:schemeClr val="tx1"/>
          </a:solidFill>
          <a:latin typeface="+mn-lt"/>
          <a:ea typeface="+mn-ea"/>
          <a:cs typeface="+mn-cs"/>
        </a:defRPr>
      </a:lvl6pPr>
      <a:lvl7pPr marL="0" indent="0" algn="l" defTabSz="1219170" rtl="0" eaLnBrk="1" latinLnBrk="0" hangingPunct="1">
        <a:lnSpc>
          <a:spcPct val="100000"/>
        </a:lnSpc>
        <a:spcBef>
          <a:spcPts val="533"/>
        </a:spcBef>
        <a:spcAft>
          <a:spcPts val="533"/>
        </a:spcAft>
        <a:buClr>
          <a:schemeClr val="accent1"/>
        </a:buClr>
        <a:buSzPct val="90000"/>
        <a:buFont typeface="Arial" panose="020B0604020202020204" pitchFamily="34" charset="0"/>
        <a:buNone/>
        <a:defRPr sz="2133" kern="1200" cap="all" baseline="0">
          <a:solidFill>
            <a:schemeClr val="accent1"/>
          </a:solidFill>
          <a:latin typeface="+mn-lt"/>
          <a:ea typeface="+mn-ea"/>
          <a:cs typeface="+mn-cs"/>
        </a:defRPr>
      </a:lvl7pPr>
      <a:lvl8pPr marL="0" indent="0" algn="l" defTabSz="1219170" rtl="0" eaLnBrk="1" latinLnBrk="0" hangingPunct="1">
        <a:lnSpc>
          <a:spcPct val="100000"/>
        </a:lnSpc>
        <a:spcBef>
          <a:spcPts val="533"/>
        </a:spcBef>
        <a:spcAft>
          <a:spcPts val="533"/>
        </a:spcAft>
        <a:buFont typeface="Arial" panose="020B0604020202020204" pitchFamily="34" charset="0"/>
        <a:buNone/>
        <a:defRPr sz="2133" b="0" kern="1200" cap="all" baseline="0">
          <a:solidFill>
            <a:schemeClr val="accent1"/>
          </a:solidFill>
          <a:latin typeface="+mn-lt"/>
          <a:ea typeface="+mn-ea"/>
          <a:cs typeface="+mn-cs"/>
        </a:defRPr>
      </a:lvl8pPr>
      <a:lvl9pPr marL="0" indent="0" algn="l" defTabSz="1219170" rtl="0" eaLnBrk="1" latinLnBrk="0" hangingPunct="1">
        <a:lnSpc>
          <a:spcPct val="100000"/>
        </a:lnSpc>
        <a:spcBef>
          <a:spcPts val="533"/>
        </a:spcBef>
        <a:spcAft>
          <a:spcPts val="533"/>
        </a:spcAft>
        <a:buFont typeface="Arial" panose="020B0604020202020204" pitchFamily="34" charset="0"/>
        <a:buNone/>
        <a:defRPr sz="2133" b="0" kern="1200" cap="all" baseline="0">
          <a:solidFill>
            <a:schemeClr val="accent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hyperlink" Target="mailto:first-name.last-name@hpi.de" TargetMode="Externa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2.m4a"/><Relationship Id="rId7" Type="http://schemas.openxmlformats.org/officeDocument/2006/relationships/image" Target="../media/image6.pn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5.png"/><Relationship Id="rId5" Type="http://schemas.openxmlformats.org/officeDocument/2006/relationships/notesSlide" Target="../notesSlides/notesSlide2.xml"/><Relationship Id="rId10" Type="http://schemas.openxmlformats.org/officeDocument/2006/relationships/image" Target="../media/image4.png"/><Relationship Id="rId4" Type="http://schemas.openxmlformats.org/officeDocument/2006/relationships/slideLayout" Target="../slideLayouts/slideLayout17.xml"/><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9.jpg"/><Relationship Id="rId5" Type="http://schemas.openxmlformats.org/officeDocument/2006/relationships/notesSlide" Target="../notesSlides/notesSlide3.xml"/><Relationship Id="rId4"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image" Target="../media/image4.png"/><Relationship Id="rId5" Type="http://schemas.openxmlformats.org/officeDocument/2006/relationships/notesSlide" Target="../notesSlides/notesSlide4.xml"/><Relationship Id="rId4"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10.jpeg"/><Relationship Id="rId5" Type="http://schemas.openxmlformats.org/officeDocument/2006/relationships/notesSlide" Target="../notesSlides/notesSlide5.xml"/><Relationship Id="rId4"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A1000-FBBB-4272-8657-088DC953AA0A}"/>
              </a:ext>
            </a:extLst>
          </p:cNvPr>
          <p:cNvSpPr>
            <a:spLocks noGrp="1"/>
          </p:cNvSpPr>
          <p:nvPr>
            <p:ph type="ctrTitle"/>
          </p:nvPr>
        </p:nvSpPr>
        <p:spPr>
          <a:xfrm>
            <a:off x="1524000" y="1385248"/>
            <a:ext cx="9144000" cy="3220871"/>
          </a:xfrm>
        </p:spPr>
        <p:txBody>
          <a:bodyPr>
            <a:noAutofit/>
          </a:bodyPr>
          <a:lstStyle/>
          <a:p>
            <a:r>
              <a:rPr lang="en-US" sz="4800" dirty="0"/>
              <a:t>Robust </a:t>
            </a:r>
            <a:br>
              <a:rPr lang="en-US" sz="4800" dirty="0"/>
            </a:br>
            <a:r>
              <a:rPr lang="en-US" sz="4800" dirty="0"/>
              <a:t>Multi-Agent Reinforcement Learning for </a:t>
            </a:r>
            <a:br>
              <a:rPr lang="en-US" sz="4800" dirty="0"/>
            </a:br>
            <a:r>
              <a:rPr lang="en-US" sz="4800" dirty="0"/>
              <a:t>Self-Adaptive Systems</a:t>
            </a:r>
          </a:p>
        </p:txBody>
      </p:sp>
      <p:sp>
        <p:nvSpPr>
          <p:cNvPr id="3" name="Subtitle 2">
            <a:extLst>
              <a:ext uri="{FF2B5EF4-FFF2-40B4-BE49-F238E27FC236}">
                <a16:creationId xmlns:a16="http://schemas.microsoft.com/office/drawing/2014/main" id="{7F61796E-7E7E-4D6C-95D3-F9A98E3E6090}"/>
              </a:ext>
            </a:extLst>
          </p:cNvPr>
          <p:cNvSpPr>
            <a:spLocks noGrp="1"/>
          </p:cNvSpPr>
          <p:nvPr>
            <p:ph type="subTitle" idx="1"/>
          </p:nvPr>
        </p:nvSpPr>
        <p:spPr>
          <a:xfrm>
            <a:off x="1524000" y="4916488"/>
            <a:ext cx="9144000" cy="1655762"/>
          </a:xfrm>
        </p:spPr>
        <p:txBody>
          <a:bodyPr/>
          <a:lstStyle/>
          <a:p>
            <a:r>
              <a:rPr lang="en-US" dirty="0"/>
              <a:t>Christian Adriano </a:t>
            </a:r>
            <a:r>
              <a:rPr lang="en-US" sz="1800" dirty="0"/>
              <a:t>(Chris) </a:t>
            </a:r>
          </a:p>
          <a:p>
            <a:r>
              <a:rPr lang="en-US" dirty="0"/>
              <a:t>Prof. Dr. Holger Giese</a:t>
            </a:r>
          </a:p>
          <a:p>
            <a:r>
              <a:rPr lang="en-US" dirty="0"/>
              <a:t>System Analysis and Modeling Group</a:t>
            </a:r>
          </a:p>
          <a:p>
            <a:r>
              <a:rPr lang="en-US" sz="1600" dirty="0"/>
              <a:t>Our contact</a:t>
            </a:r>
            <a:r>
              <a:rPr lang="en-US" sz="1600"/>
              <a:t>: </a:t>
            </a:r>
            <a:r>
              <a:rPr lang="en-US" sz="1600">
                <a:hlinkClick r:id="rId5"/>
              </a:rPr>
              <a:t>first-name.last-name</a:t>
            </a:r>
            <a:r>
              <a:rPr lang="en-US" sz="1600" dirty="0">
                <a:hlinkClick r:id="rId5"/>
              </a:rPr>
              <a:t>@hpi.de</a:t>
            </a:r>
            <a:r>
              <a:rPr lang="en-US" sz="1600" dirty="0"/>
              <a:t> </a:t>
            </a:r>
          </a:p>
        </p:txBody>
      </p:sp>
      <p:pic>
        <p:nvPicPr>
          <p:cNvPr id="12" name="Audio 11">
            <a:hlinkClick r:id="" action="ppaction://media"/>
            <a:extLst>
              <a:ext uri="{FF2B5EF4-FFF2-40B4-BE49-F238E27FC236}">
                <a16:creationId xmlns:a16="http://schemas.microsoft.com/office/drawing/2014/main" id="{3711D8A0-A627-4852-942A-9395150E485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519602221"/>
      </p:ext>
    </p:extLst>
  </p:cSld>
  <p:clrMapOvr>
    <a:masterClrMapping/>
  </p:clrMapOvr>
  <p:transition advTm="8183">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73EC6-967D-4E1E-B471-03ACD1776948}"/>
              </a:ext>
            </a:extLst>
          </p:cNvPr>
          <p:cNvSpPr>
            <a:spLocks noGrp="1"/>
          </p:cNvSpPr>
          <p:nvPr>
            <p:ph type="title"/>
          </p:nvPr>
        </p:nvSpPr>
        <p:spPr>
          <a:xfrm>
            <a:off x="229015" y="521377"/>
            <a:ext cx="8839200" cy="643787"/>
          </a:xfrm>
        </p:spPr>
        <p:txBody>
          <a:bodyPr/>
          <a:lstStyle/>
          <a:p>
            <a:r>
              <a:rPr lang="en-US" b="1" dirty="0"/>
              <a:t>Context</a:t>
            </a:r>
            <a:r>
              <a:rPr lang="en-US" dirty="0"/>
              <a:t> – The Progress of Reinforcement Learning</a:t>
            </a:r>
          </a:p>
        </p:txBody>
      </p:sp>
      <p:sp>
        <p:nvSpPr>
          <p:cNvPr id="3" name="Content Placeholder 2">
            <a:extLst>
              <a:ext uri="{FF2B5EF4-FFF2-40B4-BE49-F238E27FC236}">
                <a16:creationId xmlns:a16="http://schemas.microsoft.com/office/drawing/2014/main" id="{4A1697B7-32C6-41CA-BE86-749E4E88CCBF}"/>
              </a:ext>
            </a:extLst>
          </p:cNvPr>
          <p:cNvSpPr>
            <a:spLocks noGrp="1"/>
          </p:cNvSpPr>
          <p:nvPr>
            <p:ph idx="1"/>
          </p:nvPr>
        </p:nvSpPr>
        <p:spPr>
          <a:xfrm>
            <a:off x="229015" y="1518586"/>
            <a:ext cx="7443994" cy="600990"/>
          </a:xfrm>
        </p:spPr>
        <p:txBody>
          <a:bodyPr>
            <a:normAutofit fontScale="77500" lnSpcReduction="20000"/>
          </a:bodyPr>
          <a:lstStyle/>
          <a:p>
            <a:pPr marL="0" indent="0" rtl="0">
              <a:spcBef>
                <a:spcPts val="0"/>
              </a:spcBef>
              <a:spcAft>
                <a:spcPts val="0"/>
              </a:spcAft>
              <a:buNone/>
            </a:pPr>
            <a:r>
              <a:rPr lang="en-US" sz="2600" b="0" i="0" u="none" strike="noStrike" dirty="0">
                <a:solidFill>
                  <a:srgbClr val="000000"/>
                </a:solidFill>
                <a:effectLst/>
                <a:latin typeface="+mj-lt"/>
                <a:ea typeface="Verdana" panose="020B0604030504040204" pitchFamily="34" charset="0"/>
              </a:rPr>
              <a:t>Alpha Go-Zero learned to win without supervision</a:t>
            </a:r>
            <a:r>
              <a:rPr lang="en-US" sz="2600" dirty="0">
                <a:solidFill>
                  <a:srgbClr val="000000"/>
                </a:solidFill>
                <a:latin typeface="+mj-lt"/>
                <a:ea typeface="Verdana" panose="020B0604030504040204" pitchFamily="34" charset="0"/>
              </a:rPr>
              <a:t>, only by self-play </a:t>
            </a:r>
            <a:r>
              <a:rPr lang="en-US" sz="2600" b="1" i="0" u="none" strike="noStrike" dirty="0">
                <a:solidFill>
                  <a:srgbClr val="000000"/>
                </a:solidFill>
                <a:effectLst/>
                <a:latin typeface="+mj-lt"/>
                <a:ea typeface="Verdana" panose="020B0604030504040204" pitchFamily="34" charset="0"/>
              </a:rPr>
              <a:t>[DeepMind 2017]</a:t>
            </a:r>
            <a:endParaRPr lang="en-US" sz="1800" b="0" i="0" u="none" strike="noStrike" dirty="0">
              <a:solidFill>
                <a:srgbClr val="000000"/>
              </a:solidFill>
              <a:effectLst/>
              <a:latin typeface="+mj-lt"/>
              <a:ea typeface="Verdana" panose="020B0604030504040204" pitchFamily="34" charset="0"/>
            </a:endParaRPr>
          </a:p>
          <a:p>
            <a:pPr marL="0" indent="0" rtl="0">
              <a:spcBef>
                <a:spcPts val="0"/>
              </a:spcBef>
              <a:spcAft>
                <a:spcPts val="0"/>
              </a:spcAft>
              <a:buNone/>
            </a:pPr>
            <a:endParaRPr lang="en-US" sz="1800" dirty="0">
              <a:solidFill>
                <a:srgbClr val="000000"/>
              </a:solidFill>
              <a:latin typeface="+mj-lt"/>
              <a:ea typeface="Verdana" panose="020B0604030504040204" pitchFamily="34" charset="0"/>
            </a:endParaRPr>
          </a:p>
          <a:p>
            <a:pPr marL="0" indent="0" rtl="0">
              <a:spcBef>
                <a:spcPts val="0"/>
              </a:spcBef>
              <a:spcAft>
                <a:spcPts val="0"/>
              </a:spcAft>
              <a:buNone/>
            </a:pPr>
            <a:endParaRPr lang="en-US" sz="1800" b="0" i="0" u="none" strike="noStrike" dirty="0">
              <a:solidFill>
                <a:srgbClr val="000000"/>
              </a:solidFill>
              <a:effectLst/>
              <a:latin typeface="+mj-lt"/>
              <a:ea typeface="Verdana" panose="020B0604030504040204" pitchFamily="34" charset="0"/>
            </a:endParaRPr>
          </a:p>
          <a:p>
            <a:pPr marL="0" indent="0" rtl="0">
              <a:spcBef>
                <a:spcPts val="0"/>
              </a:spcBef>
              <a:spcAft>
                <a:spcPts val="0"/>
              </a:spcAft>
              <a:buNone/>
            </a:pPr>
            <a:endParaRPr lang="en-US" sz="1800" dirty="0">
              <a:latin typeface="+mj-lt"/>
              <a:ea typeface="Verdana" panose="020B0604030504040204" pitchFamily="34" charset="0"/>
            </a:endParaRPr>
          </a:p>
        </p:txBody>
      </p:sp>
      <p:pic>
        <p:nvPicPr>
          <p:cNvPr id="9" name="Picture 8">
            <a:extLst>
              <a:ext uri="{FF2B5EF4-FFF2-40B4-BE49-F238E27FC236}">
                <a16:creationId xmlns:a16="http://schemas.microsoft.com/office/drawing/2014/main" id="{BF159532-7219-4EAA-B07D-B25FFB5E3D32}"/>
              </a:ext>
            </a:extLst>
          </p:cNvPr>
          <p:cNvPicPr>
            <a:picLocks noChangeAspect="1"/>
          </p:cNvPicPr>
          <p:nvPr/>
        </p:nvPicPr>
        <p:blipFill>
          <a:blip r:embed="rId6"/>
          <a:stretch>
            <a:fillRect/>
          </a:stretch>
        </p:blipFill>
        <p:spPr>
          <a:xfrm>
            <a:off x="7581900" y="4312521"/>
            <a:ext cx="4302226" cy="2453977"/>
          </a:xfrm>
          <a:prstGeom prst="rect">
            <a:avLst/>
          </a:prstGeom>
          <a:solidFill>
            <a:schemeClr val="accent2"/>
          </a:solidFill>
        </p:spPr>
      </p:pic>
      <p:pic>
        <p:nvPicPr>
          <p:cNvPr id="11" name="Picture 10">
            <a:extLst>
              <a:ext uri="{FF2B5EF4-FFF2-40B4-BE49-F238E27FC236}">
                <a16:creationId xmlns:a16="http://schemas.microsoft.com/office/drawing/2014/main" id="{94BF55F4-5406-46DB-BC9C-18236ADDA0FC}"/>
              </a:ext>
            </a:extLst>
          </p:cNvPr>
          <p:cNvPicPr>
            <a:picLocks noChangeAspect="1"/>
          </p:cNvPicPr>
          <p:nvPr/>
        </p:nvPicPr>
        <p:blipFill>
          <a:blip r:embed="rId7"/>
          <a:stretch>
            <a:fillRect/>
          </a:stretch>
        </p:blipFill>
        <p:spPr>
          <a:xfrm>
            <a:off x="409990" y="4895235"/>
            <a:ext cx="6850395" cy="1263771"/>
          </a:xfrm>
          <a:prstGeom prst="rect">
            <a:avLst/>
          </a:prstGeom>
          <a:solidFill>
            <a:schemeClr val="accent2"/>
          </a:solidFill>
        </p:spPr>
      </p:pic>
      <p:pic>
        <p:nvPicPr>
          <p:cNvPr id="13" name="Picture 12">
            <a:extLst>
              <a:ext uri="{FF2B5EF4-FFF2-40B4-BE49-F238E27FC236}">
                <a16:creationId xmlns:a16="http://schemas.microsoft.com/office/drawing/2014/main" id="{413D2B3E-8573-44D1-8768-6459F2485493}"/>
              </a:ext>
            </a:extLst>
          </p:cNvPr>
          <p:cNvPicPr>
            <a:picLocks noChangeAspect="1"/>
          </p:cNvPicPr>
          <p:nvPr/>
        </p:nvPicPr>
        <p:blipFill>
          <a:blip r:embed="rId8"/>
          <a:stretch>
            <a:fillRect/>
          </a:stretch>
        </p:blipFill>
        <p:spPr>
          <a:xfrm>
            <a:off x="7581527" y="1357068"/>
            <a:ext cx="3020084" cy="2796586"/>
          </a:xfrm>
          <a:prstGeom prst="rect">
            <a:avLst/>
          </a:prstGeom>
        </p:spPr>
      </p:pic>
      <p:sp>
        <p:nvSpPr>
          <p:cNvPr id="17" name="TextBox 16">
            <a:extLst>
              <a:ext uri="{FF2B5EF4-FFF2-40B4-BE49-F238E27FC236}">
                <a16:creationId xmlns:a16="http://schemas.microsoft.com/office/drawing/2014/main" id="{D10CE296-9767-4710-A08D-D01CC92F2F6E}"/>
              </a:ext>
            </a:extLst>
          </p:cNvPr>
          <p:cNvSpPr txBox="1"/>
          <p:nvPr/>
        </p:nvSpPr>
        <p:spPr>
          <a:xfrm>
            <a:off x="229015" y="4201279"/>
            <a:ext cx="7248110" cy="646331"/>
          </a:xfrm>
          <a:prstGeom prst="rect">
            <a:avLst/>
          </a:prstGeom>
          <a:noFill/>
        </p:spPr>
        <p:txBody>
          <a:bodyPr wrap="square">
            <a:spAutoFit/>
          </a:bodyPr>
          <a:lstStyle/>
          <a:p>
            <a:pPr>
              <a:lnSpc>
                <a:spcPct val="90000"/>
              </a:lnSpc>
            </a:pPr>
            <a:r>
              <a:rPr lang="en-US" sz="2000" dirty="0">
                <a:solidFill>
                  <a:srgbClr val="000000"/>
                </a:solidFill>
                <a:latin typeface="+mj-lt"/>
                <a:ea typeface="Verdana" panose="020B0604030504040204" pitchFamily="34" charset="0"/>
              </a:rPr>
              <a:t>RL agent designed optimal layouts for TPU chip circuit  </a:t>
            </a:r>
            <a:r>
              <a:rPr lang="en-US" sz="2000" b="1" dirty="0">
                <a:solidFill>
                  <a:srgbClr val="000000"/>
                </a:solidFill>
                <a:latin typeface="+mj-lt"/>
                <a:ea typeface="Verdana" panose="020B0604030504040204" pitchFamily="34" charset="0"/>
              </a:rPr>
              <a:t>[Google 2021]</a:t>
            </a:r>
          </a:p>
        </p:txBody>
      </p:sp>
      <p:cxnSp>
        <p:nvCxnSpPr>
          <p:cNvPr id="19" name="Straight Connector 18">
            <a:extLst>
              <a:ext uri="{FF2B5EF4-FFF2-40B4-BE49-F238E27FC236}">
                <a16:creationId xmlns:a16="http://schemas.microsoft.com/office/drawing/2014/main" id="{0CED6C99-49E1-412C-81D0-05F3EF9CAB1A}"/>
              </a:ext>
            </a:extLst>
          </p:cNvPr>
          <p:cNvCxnSpPr>
            <a:cxnSpLocks/>
          </p:cNvCxnSpPr>
          <p:nvPr/>
        </p:nvCxnSpPr>
        <p:spPr>
          <a:xfrm>
            <a:off x="280264" y="4182229"/>
            <a:ext cx="11646125" cy="0"/>
          </a:xfrm>
          <a:prstGeom prst="line">
            <a:avLst/>
          </a:prstGeom>
        </p:spPr>
        <p:style>
          <a:lnRef idx="1">
            <a:schemeClr val="accent3"/>
          </a:lnRef>
          <a:fillRef idx="0">
            <a:schemeClr val="accent3"/>
          </a:fillRef>
          <a:effectRef idx="0">
            <a:schemeClr val="accent3"/>
          </a:effectRef>
          <a:fontRef idx="minor">
            <a:schemeClr val="tx1"/>
          </a:fontRef>
        </p:style>
      </p:cxnSp>
      <p:pic>
        <p:nvPicPr>
          <p:cNvPr id="22" name="Picture 21">
            <a:extLst>
              <a:ext uri="{FF2B5EF4-FFF2-40B4-BE49-F238E27FC236}">
                <a16:creationId xmlns:a16="http://schemas.microsoft.com/office/drawing/2014/main" id="{CF5FD226-4CE3-46CD-B093-B289E58457CB}"/>
              </a:ext>
            </a:extLst>
          </p:cNvPr>
          <p:cNvPicPr>
            <a:picLocks noChangeAspect="1"/>
          </p:cNvPicPr>
          <p:nvPr/>
        </p:nvPicPr>
        <p:blipFill>
          <a:blip r:embed="rId9"/>
          <a:stretch>
            <a:fillRect/>
          </a:stretch>
        </p:blipFill>
        <p:spPr>
          <a:xfrm>
            <a:off x="724224" y="2119576"/>
            <a:ext cx="5104705" cy="1880681"/>
          </a:xfrm>
          <a:prstGeom prst="rect">
            <a:avLst/>
          </a:prstGeom>
        </p:spPr>
      </p:pic>
      <p:sp>
        <p:nvSpPr>
          <p:cNvPr id="4" name="Rectangle 3">
            <a:extLst>
              <a:ext uri="{FF2B5EF4-FFF2-40B4-BE49-F238E27FC236}">
                <a16:creationId xmlns:a16="http://schemas.microsoft.com/office/drawing/2014/main" id="{2603D02F-00D0-46F0-BF47-536C0CA52DE1}"/>
              </a:ext>
            </a:extLst>
          </p:cNvPr>
          <p:cNvSpPr/>
          <p:nvPr/>
        </p:nvSpPr>
        <p:spPr>
          <a:xfrm>
            <a:off x="-192947" y="3741490"/>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Audio 15">
            <a:hlinkClick r:id="" action="ppaction://media"/>
            <a:extLst>
              <a:ext uri="{FF2B5EF4-FFF2-40B4-BE49-F238E27FC236}">
                <a16:creationId xmlns:a16="http://schemas.microsoft.com/office/drawing/2014/main" id="{1282076F-2077-4781-BCE5-966E969D9695}"/>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734800" y="6400800"/>
            <a:ext cx="304800" cy="304800"/>
          </a:xfrm>
          <a:prstGeom prst="rect">
            <a:avLst/>
          </a:prstGeom>
        </p:spPr>
      </p:pic>
    </p:spTree>
    <p:custDataLst>
      <p:tags r:id="rId1"/>
    </p:custDataLst>
    <p:extLst>
      <p:ext uri="{BB962C8B-B14F-4D97-AF65-F5344CB8AC3E}">
        <p14:creationId xmlns:p14="http://schemas.microsoft.com/office/powerpoint/2010/main" val="1563944185"/>
      </p:ext>
    </p:extLst>
  </p:cSld>
  <p:clrMapOvr>
    <a:masterClrMapping/>
  </p:clrMapOvr>
  <p:transition advTm="3827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16"/>
                </p:tgtEl>
              </p:cMediaNode>
            </p:audio>
          </p:childTnLst>
        </p:cTn>
      </p:par>
    </p:tnLst>
    <p:bldLst>
      <p:bldP spid="17" grpId="0" animBg="1"/>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F14C5-998D-41ED-B473-68F87EE9894B}"/>
              </a:ext>
            </a:extLst>
          </p:cNvPr>
          <p:cNvSpPr>
            <a:spLocks noGrp="1"/>
          </p:cNvSpPr>
          <p:nvPr>
            <p:ph type="title"/>
          </p:nvPr>
        </p:nvSpPr>
        <p:spPr>
          <a:xfrm>
            <a:off x="238124" y="195309"/>
            <a:ext cx="9324975" cy="1195342"/>
          </a:xfrm>
        </p:spPr>
        <p:txBody>
          <a:bodyPr>
            <a:normAutofit fontScale="90000"/>
          </a:bodyPr>
          <a:lstStyle/>
          <a:p>
            <a:r>
              <a:rPr lang="en-US" sz="3600" b="1" i="0" u="none" strike="noStrike" dirty="0">
                <a:solidFill>
                  <a:srgbClr val="000000"/>
                </a:solidFill>
                <a:effectLst/>
                <a:latin typeface="+mj-lt"/>
                <a:ea typeface="Verdana" panose="020B0604030504040204" pitchFamily="34" charset="0"/>
              </a:rPr>
              <a:t>However</a:t>
            </a:r>
            <a:r>
              <a:rPr lang="en-US" sz="3600" b="0" i="0" u="none" strike="noStrike" dirty="0">
                <a:solidFill>
                  <a:srgbClr val="000000"/>
                </a:solidFill>
                <a:effectLst/>
                <a:latin typeface="+mj-lt"/>
                <a:ea typeface="Verdana" panose="020B0604030504040204" pitchFamily="34" charset="0"/>
              </a:rPr>
              <a:t> </a:t>
            </a:r>
            <a:br>
              <a:rPr lang="en-US" sz="3600" b="0" i="0" u="none" strike="noStrike" dirty="0">
                <a:solidFill>
                  <a:srgbClr val="000000"/>
                </a:solidFill>
                <a:effectLst/>
                <a:latin typeface="+mj-lt"/>
                <a:ea typeface="Verdana" panose="020B0604030504040204" pitchFamily="34" charset="0"/>
              </a:rPr>
            </a:br>
            <a:r>
              <a:rPr lang="en-US" sz="3600" b="0" i="0" u="none" strike="noStrike" dirty="0">
                <a:solidFill>
                  <a:srgbClr val="000000"/>
                </a:solidFill>
                <a:effectLst/>
                <a:latin typeface="+mj-lt"/>
                <a:ea typeface="Verdana" panose="020B0604030504040204" pitchFamily="34" charset="0"/>
              </a:rPr>
              <a:t>AI systems ar</a:t>
            </a:r>
            <a:r>
              <a:rPr lang="en-US" sz="3600" dirty="0">
                <a:solidFill>
                  <a:srgbClr val="000000"/>
                </a:solidFill>
                <a:ea typeface="Verdana" panose="020B0604030504040204" pitchFamily="34" charset="0"/>
              </a:rPr>
              <a:t>e </a:t>
            </a:r>
            <a:r>
              <a:rPr lang="en-US" sz="3600" b="0" i="0" u="none" strike="noStrike" dirty="0">
                <a:solidFill>
                  <a:srgbClr val="000000"/>
                </a:solidFill>
                <a:effectLst/>
                <a:latin typeface="+mj-lt"/>
                <a:ea typeface="Verdana" panose="020B0604030504040204" pitchFamily="34" charset="0"/>
              </a:rPr>
              <a:t>not being deployed</a:t>
            </a:r>
            <a:endParaRPr lang="en-US" sz="2000" dirty="0"/>
          </a:p>
        </p:txBody>
      </p:sp>
      <p:sp>
        <p:nvSpPr>
          <p:cNvPr id="3" name="Content Placeholder 2">
            <a:extLst>
              <a:ext uri="{FF2B5EF4-FFF2-40B4-BE49-F238E27FC236}">
                <a16:creationId xmlns:a16="http://schemas.microsoft.com/office/drawing/2014/main" id="{97DB5E6C-915A-4575-A3C4-599BE07BCC41}"/>
              </a:ext>
            </a:extLst>
          </p:cNvPr>
          <p:cNvSpPr>
            <a:spLocks noGrp="1"/>
          </p:cNvSpPr>
          <p:nvPr>
            <p:ph idx="1"/>
          </p:nvPr>
        </p:nvSpPr>
        <p:spPr>
          <a:xfrm>
            <a:off x="347478" y="1645651"/>
            <a:ext cx="7510647" cy="1982977"/>
          </a:xfrm>
        </p:spPr>
        <p:txBody>
          <a:bodyPr>
            <a:noAutofit/>
          </a:bodyPr>
          <a:lstStyle/>
          <a:p>
            <a:pPr marL="342900" indent="-342900">
              <a:spcBef>
                <a:spcPts val="0"/>
              </a:spcBef>
              <a:buFont typeface="Arial" panose="020B0604020202020204" pitchFamily="34" charset="0"/>
              <a:buChar char="•"/>
            </a:pPr>
            <a:r>
              <a:rPr lang="en-US" sz="2000" b="1" i="0" u="none" strike="noStrike" dirty="0">
                <a:solidFill>
                  <a:srgbClr val="000000"/>
                </a:solidFill>
                <a:effectLst/>
                <a:latin typeface="+mj-lt"/>
                <a:ea typeface="Verdana" panose="020B0604030504040204" pitchFamily="34" charset="0"/>
              </a:rPr>
              <a:t>55%</a:t>
            </a:r>
            <a:r>
              <a:rPr lang="en-US" sz="2000" b="0" i="0" u="none" strike="noStrike" dirty="0">
                <a:solidFill>
                  <a:srgbClr val="000000"/>
                </a:solidFill>
                <a:effectLst/>
                <a:latin typeface="+mj-lt"/>
                <a:ea typeface="Verdana" panose="020B0604030504040204" pitchFamily="34" charset="0"/>
              </a:rPr>
              <a:t> of companies surveyed haven't deployed a machine learning model </a:t>
            </a:r>
            <a:r>
              <a:rPr lang="en-US" sz="2000" b="1" i="0" u="none" strike="noStrike" dirty="0">
                <a:solidFill>
                  <a:srgbClr val="000000"/>
                </a:solidFill>
                <a:effectLst/>
                <a:latin typeface="+mj-lt"/>
                <a:ea typeface="Verdana" panose="020B0604030504040204" pitchFamily="34" charset="0"/>
              </a:rPr>
              <a:t>[</a:t>
            </a:r>
            <a:r>
              <a:rPr lang="en-US" sz="2000" b="1" i="0" u="none" strike="noStrike" dirty="0" err="1">
                <a:solidFill>
                  <a:srgbClr val="000000"/>
                </a:solidFill>
                <a:effectLst/>
                <a:latin typeface="+mj-lt"/>
                <a:ea typeface="Verdana" panose="020B0604030504040204" pitchFamily="34" charset="0"/>
              </a:rPr>
              <a:t>Algorithmia</a:t>
            </a:r>
            <a:r>
              <a:rPr lang="en-US" sz="2000" b="1" i="0" u="none" strike="noStrike" dirty="0">
                <a:solidFill>
                  <a:srgbClr val="000000"/>
                </a:solidFill>
                <a:effectLst/>
                <a:latin typeface="+mj-lt"/>
                <a:ea typeface="Verdana" panose="020B0604030504040204" pitchFamily="34" charset="0"/>
              </a:rPr>
              <a:t> 2020]</a:t>
            </a:r>
          </a:p>
          <a:p>
            <a:pPr marL="342900" indent="-342900">
              <a:spcBef>
                <a:spcPts val="0"/>
              </a:spcBef>
              <a:buFont typeface="Arial" panose="020B0604020202020204" pitchFamily="34" charset="0"/>
              <a:buChar char="•"/>
            </a:pPr>
            <a:endParaRPr lang="en-US" sz="2000" b="1" i="0" u="none" strike="noStrike" dirty="0">
              <a:solidFill>
                <a:srgbClr val="000000"/>
              </a:solidFill>
              <a:effectLst/>
              <a:latin typeface="+mj-lt"/>
              <a:ea typeface="Verdana" panose="020B0604030504040204" pitchFamily="34" charset="0"/>
            </a:endParaRPr>
          </a:p>
          <a:p>
            <a:pPr marL="342900" indent="-342900">
              <a:spcBef>
                <a:spcPts val="0"/>
              </a:spcBef>
              <a:buFont typeface="Arial" panose="020B0604020202020204" pitchFamily="34" charset="0"/>
              <a:buChar char="•"/>
            </a:pPr>
            <a:r>
              <a:rPr lang="en-US" sz="2000" b="1" i="0" u="none" strike="noStrike" dirty="0">
                <a:solidFill>
                  <a:srgbClr val="000000"/>
                </a:solidFill>
                <a:effectLst/>
                <a:latin typeface="+mj-lt"/>
                <a:ea typeface="Verdana" panose="020B0604030504040204" pitchFamily="34" charset="0"/>
              </a:rPr>
              <a:t>72% </a:t>
            </a:r>
            <a:r>
              <a:rPr lang="en-US" sz="2000" b="0" i="0" u="none" strike="noStrike" dirty="0">
                <a:solidFill>
                  <a:srgbClr val="000000"/>
                </a:solidFill>
                <a:effectLst/>
                <a:latin typeface="+mj-lt"/>
                <a:ea typeface="Verdana" panose="020B0604030504040204" pitchFamily="34" charset="0"/>
              </a:rPr>
              <a:t>that began AI pilots before 2019 haven’t deployed a single system yet </a:t>
            </a:r>
            <a:r>
              <a:rPr lang="en-US" sz="2000" b="1" i="0" u="none" strike="noStrike" dirty="0">
                <a:solidFill>
                  <a:srgbClr val="000000"/>
                </a:solidFill>
                <a:effectLst/>
                <a:latin typeface="+mj-lt"/>
                <a:ea typeface="Verdana" panose="020B0604030504040204" pitchFamily="34" charset="0"/>
              </a:rPr>
              <a:t>[Capgemini 2020]</a:t>
            </a:r>
          </a:p>
          <a:p>
            <a:pPr>
              <a:spcBef>
                <a:spcPts val="0"/>
              </a:spcBef>
            </a:pPr>
            <a:endParaRPr lang="en-US" sz="2000" b="1" i="0" u="none" strike="noStrike" dirty="0">
              <a:solidFill>
                <a:srgbClr val="000000"/>
              </a:solidFill>
              <a:effectLst/>
              <a:latin typeface="+mj-lt"/>
              <a:ea typeface="Verdana" panose="020B0604030504040204" pitchFamily="34" charset="0"/>
            </a:endParaRPr>
          </a:p>
          <a:p>
            <a:pPr>
              <a:lnSpc>
                <a:spcPct val="170000"/>
              </a:lnSpc>
            </a:pPr>
            <a:endParaRPr lang="en-US" sz="2000" dirty="0"/>
          </a:p>
        </p:txBody>
      </p:sp>
      <p:pic>
        <p:nvPicPr>
          <p:cNvPr id="4" name="Picture 3" descr="Chart&#10;&#10;Description automatically generated">
            <a:extLst>
              <a:ext uri="{FF2B5EF4-FFF2-40B4-BE49-F238E27FC236}">
                <a16:creationId xmlns:a16="http://schemas.microsoft.com/office/drawing/2014/main" id="{48A7085F-72B3-4208-94E1-3677A5DF043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46720" y="1825625"/>
            <a:ext cx="3926205" cy="3733783"/>
          </a:xfrm>
          <a:prstGeom prst="rect">
            <a:avLst/>
          </a:prstGeom>
        </p:spPr>
      </p:pic>
      <p:sp>
        <p:nvSpPr>
          <p:cNvPr id="6" name="TextBox 5">
            <a:extLst>
              <a:ext uri="{FF2B5EF4-FFF2-40B4-BE49-F238E27FC236}">
                <a16:creationId xmlns:a16="http://schemas.microsoft.com/office/drawing/2014/main" id="{58315063-586D-4538-A423-A2C1E1151D0D}"/>
              </a:ext>
            </a:extLst>
          </p:cNvPr>
          <p:cNvSpPr txBox="1"/>
          <p:nvPr/>
        </p:nvSpPr>
        <p:spPr>
          <a:xfrm>
            <a:off x="704849" y="3855354"/>
            <a:ext cx="6493779" cy="1261884"/>
          </a:xfrm>
          <a:prstGeom prst="rect">
            <a:avLst/>
          </a:prstGeom>
          <a:noFill/>
        </p:spPr>
        <p:txBody>
          <a:bodyPr wrap="square">
            <a:spAutoFit/>
          </a:bodyPr>
          <a:lstStyle/>
          <a:p>
            <a:pPr marL="0" indent="0" rtl="0">
              <a:spcBef>
                <a:spcPts val="0"/>
              </a:spcBef>
              <a:spcAft>
                <a:spcPts val="0"/>
              </a:spcAft>
              <a:buNone/>
            </a:pPr>
            <a:r>
              <a:rPr lang="en-US" sz="2000" b="1" i="0" u="none" strike="noStrike" dirty="0">
                <a:solidFill>
                  <a:srgbClr val="000000"/>
                </a:solidFill>
                <a:effectLst/>
                <a:latin typeface="+mj-lt"/>
                <a:ea typeface="Verdana" panose="020B0604030504040204" pitchFamily="34" charset="0"/>
              </a:rPr>
              <a:t>Why?</a:t>
            </a:r>
            <a:r>
              <a:rPr lang="en-US" sz="2000" b="0" i="0" u="none" strike="noStrike" dirty="0">
                <a:solidFill>
                  <a:srgbClr val="000000"/>
                </a:solidFill>
                <a:effectLst/>
                <a:latin typeface="+mj-lt"/>
                <a:ea typeface="Verdana" panose="020B0604030504040204" pitchFamily="34" charset="0"/>
              </a:rPr>
              <a:t> Current models cannot </a:t>
            </a:r>
            <a:r>
              <a:rPr lang="en-US" sz="2000" b="1" i="0" u="sng" strike="noStrike" dirty="0">
                <a:solidFill>
                  <a:srgbClr val="000000"/>
                </a:solidFill>
                <a:effectLst/>
                <a:latin typeface="+mj-lt"/>
                <a:ea typeface="Verdana" panose="020B0604030504040204" pitchFamily="34" charset="0"/>
              </a:rPr>
              <a:t>adapt</a:t>
            </a:r>
            <a:r>
              <a:rPr lang="en-US" sz="2000" b="0" i="0" u="none" strike="noStrike" dirty="0">
                <a:solidFill>
                  <a:srgbClr val="000000"/>
                </a:solidFill>
                <a:effectLst/>
                <a:latin typeface="+mj-lt"/>
                <a:ea typeface="Verdana" panose="020B0604030504040204" pitchFamily="34" charset="0"/>
              </a:rPr>
              <a:t> to more complex and evolving </a:t>
            </a:r>
            <a:r>
              <a:rPr lang="en-US" sz="2000" dirty="0">
                <a:solidFill>
                  <a:srgbClr val="000000"/>
                </a:solidFill>
                <a:latin typeface="+mj-lt"/>
                <a:ea typeface="Verdana" panose="020B0604030504040204" pitchFamily="34" charset="0"/>
              </a:rPr>
              <a:t>realities -</a:t>
            </a:r>
            <a:r>
              <a:rPr lang="en-US" sz="2000" b="0" i="0" u="none" strike="noStrike" dirty="0">
                <a:solidFill>
                  <a:srgbClr val="000000"/>
                </a:solidFill>
                <a:effectLst/>
                <a:latin typeface="+mj-lt"/>
                <a:ea typeface="Verdana" panose="020B0604030504040204" pitchFamily="34" charset="0"/>
              </a:rPr>
              <a:t> </a:t>
            </a:r>
            <a:r>
              <a:rPr lang="en-US" sz="2000" b="0" i="0" u="sng" strike="noStrike" dirty="0">
                <a:solidFill>
                  <a:srgbClr val="000000"/>
                </a:solidFill>
                <a:effectLst/>
                <a:latin typeface="+mj-lt"/>
                <a:ea typeface="Verdana" panose="020B0604030504040204" pitchFamily="34" charset="0"/>
              </a:rPr>
              <a:t>adversarial environment</a:t>
            </a:r>
          </a:p>
          <a:p>
            <a:pPr marL="0" indent="0" rtl="0">
              <a:spcBef>
                <a:spcPts val="0"/>
              </a:spcBef>
              <a:spcAft>
                <a:spcPts val="0"/>
              </a:spcAft>
              <a:buNone/>
            </a:pPr>
            <a:endParaRPr lang="en-US" sz="1600" dirty="0">
              <a:latin typeface="+mj-lt"/>
              <a:ea typeface="Verdana" panose="020B0604030504040204" pitchFamily="34" charset="0"/>
            </a:endParaRPr>
          </a:p>
        </p:txBody>
      </p:sp>
      <p:sp>
        <p:nvSpPr>
          <p:cNvPr id="8" name="TextBox 7">
            <a:extLst>
              <a:ext uri="{FF2B5EF4-FFF2-40B4-BE49-F238E27FC236}">
                <a16:creationId xmlns:a16="http://schemas.microsoft.com/office/drawing/2014/main" id="{0F587183-EB33-47CB-A1CD-7E9B96AC23A7}"/>
              </a:ext>
            </a:extLst>
          </p:cNvPr>
          <p:cNvSpPr txBox="1"/>
          <p:nvPr/>
        </p:nvSpPr>
        <p:spPr>
          <a:xfrm>
            <a:off x="2098357" y="5801889"/>
            <a:ext cx="5948363" cy="400110"/>
          </a:xfrm>
          <a:prstGeom prst="rect">
            <a:avLst/>
          </a:prstGeom>
          <a:solidFill>
            <a:schemeClr val="accent3">
              <a:lumMod val="20000"/>
              <a:lumOff val="80000"/>
            </a:schemeClr>
          </a:solidFill>
        </p:spPr>
        <p:txBody>
          <a:bodyPr wrap="square">
            <a:spAutoFit/>
          </a:bodyPr>
          <a:lstStyle/>
          <a:p>
            <a:pPr marL="0" indent="0" rtl="0">
              <a:spcBef>
                <a:spcPts val="0"/>
              </a:spcBef>
              <a:spcAft>
                <a:spcPts val="0"/>
              </a:spcAft>
              <a:buNone/>
            </a:pPr>
            <a:r>
              <a:rPr lang="en-US" sz="2000" b="1" dirty="0">
                <a:latin typeface="+mj-lt"/>
                <a:ea typeface="Verdana" panose="020B0604030504040204" pitchFamily="34" charset="0"/>
              </a:rPr>
              <a:t>Problem?</a:t>
            </a:r>
            <a:r>
              <a:rPr lang="en-US" sz="2000" dirty="0">
                <a:latin typeface="+mj-lt"/>
                <a:ea typeface="Verdana" panose="020B0604030504040204" pitchFamily="34" charset="0"/>
              </a:rPr>
              <a:t> Lack of Robustness in AI Systems</a:t>
            </a:r>
          </a:p>
        </p:txBody>
      </p:sp>
      <p:sp>
        <p:nvSpPr>
          <p:cNvPr id="12" name="TextBox 11">
            <a:extLst>
              <a:ext uri="{FF2B5EF4-FFF2-40B4-BE49-F238E27FC236}">
                <a16:creationId xmlns:a16="http://schemas.microsoft.com/office/drawing/2014/main" id="{6A2B4582-4826-4D00-B076-4B3F4A3D8C46}"/>
              </a:ext>
            </a:extLst>
          </p:cNvPr>
          <p:cNvSpPr txBox="1"/>
          <p:nvPr/>
        </p:nvSpPr>
        <p:spPr bwMode="gray">
          <a:xfrm>
            <a:off x="9915525" y="5553514"/>
            <a:ext cx="2276475" cy="369332"/>
          </a:xfrm>
          <a:prstGeom prst="rect">
            <a:avLst/>
          </a:prstGeom>
          <a:noFill/>
        </p:spPr>
        <p:txBody>
          <a:bodyPr wrap="square">
            <a:spAutoFit/>
          </a:bodyPr>
          <a:lstStyle/>
          <a:p>
            <a:pPr>
              <a:spcBef>
                <a:spcPts val="0"/>
              </a:spcBef>
            </a:pPr>
            <a:r>
              <a:rPr lang="en-US" sz="1800" b="1" i="0" u="none" strike="noStrike" dirty="0">
                <a:solidFill>
                  <a:srgbClr val="000000"/>
                </a:solidFill>
                <a:effectLst/>
                <a:latin typeface="+mj-lt"/>
                <a:ea typeface="Verdana" panose="020B0604030504040204" pitchFamily="34" charset="0"/>
              </a:rPr>
              <a:t>[Gartner 2020]</a:t>
            </a:r>
          </a:p>
        </p:txBody>
      </p:sp>
      <p:sp>
        <p:nvSpPr>
          <p:cNvPr id="9" name="TextBox 8">
            <a:extLst>
              <a:ext uri="{FF2B5EF4-FFF2-40B4-BE49-F238E27FC236}">
                <a16:creationId xmlns:a16="http://schemas.microsoft.com/office/drawing/2014/main" id="{25B4AFA2-1B2E-4E2A-8FC6-4555ABFA95A6}"/>
              </a:ext>
            </a:extLst>
          </p:cNvPr>
          <p:cNvSpPr txBox="1"/>
          <p:nvPr/>
        </p:nvSpPr>
        <p:spPr bwMode="gray">
          <a:xfrm>
            <a:off x="3170198" y="6201999"/>
            <a:ext cx="5075031" cy="369332"/>
          </a:xfrm>
          <a:prstGeom prst="rect">
            <a:avLst/>
          </a:prstGeom>
          <a:noFill/>
        </p:spPr>
        <p:txBody>
          <a:bodyPr wrap="square">
            <a:spAutoFit/>
          </a:bodyPr>
          <a:lstStyle/>
          <a:p>
            <a:r>
              <a:rPr lang="en-US" sz="1800" b="1" dirty="0"/>
              <a:t>[Jordan 2019], [</a:t>
            </a:r>
            <a:r>
              <a:rPr lang="en-US" sz="1800" b="1" dirty="0" err="1"/>
              <a:t>D’Amour</a:t>
            </a:r>
            <a:r>
              <a:rPr lang="en-US" sz="1800" b="1" dirty="0"/>
              <a:t> et al. 2020] </a:t>
            </a:r>
            <a:endParaRPr lang="en-US" dirty="0"/>
          </a:p>
        </p:txBody>
      </p:sp>
      <p:pic>
        <p:nvPicPr>
          <p:cNvPr id="13" name="Audio 12">
            <a:hlinkClick r:id="" action="ppaction://media"/>
            <a:extLst>
              <a:ext uri="{FF2B5EF4-FFF2-40B4-BE49-F238E27FC236}">
                <a16:creationId xmlns:a16="http://schemas.microsoft.com/office/drawing/2014/main" id="{A270A78A-785B-4DA5-BB69-27E88071C91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34800" y="6400800"/>
            <a:ext cx="304800" cy="304800"/>
          </a:xfrm>
          <a:prstGeom prst="rect">
            <a:avLst/>
          </a:prstGeom>
        </p:spPr>
      </p:pic>
    </p:spTree>
    <p:custDataLst>
      <p:tags r:id="rId1"/>
    </p:custDataLst>
    <p:extLst>
      <p:ext uri="{BB962C8B-B14F-4D97-AF65-F5344CB8AC3E}">
        <p14:creationId xmlns:p14="http://schemas.microsoft.com/office/powerpoint/2010/main" val="3402412537"/>
      </p:ext>
    </p:extLst>
  </p:cSld>
  <p:clrMapOvr>
    <a:masterClrMapping/>
  </p:clrMapOvr>
  <p:transition advTm="2687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13"/>
                </p:tgtEl>
              </p:cMediaNode>
            </p:audio>
          </p:childTnLst>
        </p:cTn>
      </p:par>
    </p:tnLst>
    <p:bldLst>
      <p:bldP spid="6" grpId="0"/>
      <p:bldP spid="8" grpId="0" animBg="1"/>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57DA3515-864D-4CE2-85CE-DC153F2F063B}"/>
              </a:ext>
            </a:extLst>
          </p:cNvPr>
          <p:cNvSpPr/>
          <p:nvPr/>
        </p:nvSpPr>
        <p:spPr>
          <a:xfrm>
            <a:off x="6092826" y="3759074"/>
            <a:ext cx="2725985" cy="2039112"/>
          </a:xfrm>
          <a:prstGeom prst="rect">
            <a:avLst/>
          </a:prstGeom>
          <a:solidFill>
            <a:schemeClr val="accent3">
              <a:lumMod val="40000"/>
              <a:lumOff val="60000"/>
            </a:scheme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dirty="0"/>
          </a:p>
        </p:txBody>
      </p:sp>
      <p:sp>
        <p:nvSpPr>
          <p:cNvPr id="2" name="Title 1">
            <a:extLst>
              <a:ext uri="{FF2B5EF4-FFF2-40B4-BE49-F238E27FC236}">
                <a16:creationId xmlns:a16="http://schemas.microsoft.com/office/drawing/2014/main" id="{6CC40370-66B3-43E3-9FB2-3C9CC7A6C346}"/>
              </a:ext>
            </a:extLst>
          </p:cNvPr>
          <p:cNvSpPr>
            <a:spLocks noGrp="1"/>
          </p:cNvSpPr>
          <p:nvPr>
            <p:ph type="title"/>
          </p:nvPr>
        </p:nvSpPr>
        <p:spPr>
          <a:xfrm>
            <a:off x="321415" y="180197"/>
            <a:ext cx="10515600" cy="1325563"/>
          </a:xfrm>
        </p:spPr>
        <p:txBody>
          <a:bodyPr/>
          <a:lstStyle/>
          <a:p>
            <a:r>
              <a:rPr lang="en-US" b="1" dirty="0"/>
              <a:t>Nature of the Problem</a:t>
            </a:r>
            <a:r>
              <a:rPr lang="en-US" dirty="0"/>
              <a:t> - Structure vs Frequency</a:t>
            </a:r>
          </a:p>
        </p:txBody>
      </p:sp>
      <p:cxnSp>
        <p:nvCxnSpPr>
          <p:cNvPr id="8" name="Straight Arrow Connector 7">
            <a:extLst>
              <a:ext uri="{FF2B5EF4-FFF2-40B4-BE49-F238E27FC236}">
                <a16:creationId xmlns:a16="http://schemas.microsoft.com/office/drawing/2014/main" id="{DBC2B3E6-568E-4A2A-8F40-85E210B5963D}"/>
              </a:ext>
            </a:extLst>
          </p:cNvPr>
          <p:cNvCxnSpPr>
            <a:cxnSpLocks/>
          </p:cNvCxnSpPr>
          <p:nvPr/>
        </p:nvCxnSpPr>
        <p:spPr>
          <a:xfrm flipV="1">
            <a:off x="3116773" y="1501851"/>
            <a:ext cx="0" cy="4362996"/>
          </a:xfrm>
          <a:prstGeom prst="straightConnector1">
            <a:avLst/>
          </a:prstGeom>
          <a:ln w="3810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9" name="Straight Arrow Connector 8">
            <a:extLst>
              <a:ext uri="{FF2B5EF4-FFF2-40B4-BE49-F238E27FC236}">
                <a16:creationId xmlns:a16="http://schemas.microsoft.com/office/drawing/2014/main" id="{A94818C2-5010-4ED4-A143-E4C70C31B638}"/>
              </a:ext>
            </a:extLst>
          </p:cNvPr>
          <p:cNvCxnSpPr>
            <a:cxnSpLocks/>
          </p:cNvCxnSpPr>
          <p:nvPr/>
        </p:nvCxnSpPr>
        <p:spPr>
          <a:xfrm>
            <a:off x="3116773" y="5864847"/>
            <a:ext cx="6719999" cy="0"/>
          </a:xfrm>
          <a:prstGeom prst="straightConnector1">
            <a:avLst/>
          </a:prstGeom>
          <a:ln w="3810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0" name="TextBox 9">
            <a:extLst>
              <a:ext uri="{FF2B5EF4-FFF2-40B4-BE49-F238E27FC236}">
                <a16:creationId xmlns:a16="http://schemas.microsoft.com/office/drawing/2014/main" id="{7DC12F65-0908-4D42-9487-3873DE0C05EC}"/>
              </a:ext>
            </a:extLst>
          </p:cNvPr>
          <p:cNvSpPr txBox="1"/>
          <p:nvPr/>
        </p:nvSpPr>
        <p:spPr>
          <a:xfrm>
            <a:off x="9436330" y="5943074"/>
            <a:ext cx="1709308" cy="707886"/>
          </a:xfrm>
          <a:prstGeom prst="rect">
            <a:avLst/>
          </a:prstGeom>
          <a:noFill/>
        </p:spPr>
        <p:txBody>
          <a:bodyPr wrap="square" rtlCol="0">
            <a:spAutoFit/>
          </a:bodyPr>
          <a:lstStyle/>
          <a:p>
            <a:pPr algn="ctr"/>
            <a:r>
              <a:rPr lang="en-US" sz="2000" b="1" dirty="0"/>
              <a:t>Frequency of events</a:t>
            </a:r>
          </a:p>
        </p:txBody>
      </p:sp>
      <p:sp>
        <p:nvSpPr>
          <p:cNvPr id="11" name="TextBox 10">
            <a:extLst>
              <a:ext uri="{FF2B5EF4-FFF2-40B4-BE49-F238E27FC236}">
                <a16:creationId xmlns:a16="http://schemas.microsoft.com/office/drawing/2014/main" id="{11E983A2-71EC-4298-996F-44E7A479756A}"/>
              </a:ext>
            </a:extLst>
          </p:cNvPr>
          <p:cNvSpPr txBox="1"/>
          <p:nvPr/>
        </p:nvSpPr>
        <p:spPr>
          <a:xfrm>
            <a:off x="1371953" y="1509649"/>
            <a:ext cx="1653489" cy="707886"/>
          </a:xfrm>
          <a:prstGeom prst="rect">
            <a:avLst/>
          </a:prstGeom>
          <a:noFill/>
        </p:spPr>
        <p:txBody>
          <a:bodyPr wrap="square" rtlCol="0">
            <a:spAutoFit/>
          </a:bodyPr>
          <a:lstStyle/>
          <a:p>
            <a:pPr algn="ctr"/>
            <a:r>
              <a:rPr lang="en-US" sz="2000" b="1" dirty="0"/>
              <a:t>Degree of  structure</a:t>
            </a:r>
          </a:p>
        </p:txBody>
      </p:sp>
      <p:sp>
        <p:nvSpPr>
          <p:cNvPr id="12" name="TextBox 11">
            <a:extLst>
              <a:ext uri="{FF2B5EF4-FFF2-40B4-BE49-F238E27FC236}">
                <a16:creationId xmlns:a16="http://schemas.microsoft.com/office/drawing/2014/main" id="{FEBBB7A7-57DB-4D24-82D4-AD2828323FAE}"/>
              </a:ext>
            </a:extLst>
          </p:cNvPr>
          <p:cNvSpPr txBox="1"/>
          <p:nvPr/>
        </p:nvSpPr>
        <p:spPr>
          <a:xfrm>
            <a:off x="3160583" y="5868925"/>
            <a:ext cx="2715167" cy="646331"/>
          </a:xfrm>
          <a:prstGeom prst="rect">
            <a:avLst/>
          </a:prstGeom>
          <a:noFill/>
        </p:spPr>
        <p:txBody>
          <a:bodyPr wrap="square" rtlCol="0">
            <a:spAutoFit/>
          </a:bodyPr>
          <a:lstStyle/>
          <a:p>
            <a:pPr algn="ctr"/>
            <a:r>
              <a:rPr lang="en-US" dirty="0"/>
              <a:t>Sparse</a:t>
            </a:r>
          </a:p>
          <a:p>
            <a:pPr algn="ctr"/>
            <a:r>
              <a:rPr lang="en-US" dirty="0"/>
              <a:t>(causal associations)</a:t>
            </a:r>
          </a:p>
        </p:txBody>
      </p:sp>
      <p:sp>
        <p:nvSpPr>
          <p:cNvPr id="13" name="TextBox 12">
            <a:extLst>
              <a:ext uri="{FF2B5EF4-FFF2-40B4-BE49-F238E27FC236}">
                <a16:creationId xmlns:a16="http://schemas.microsoft.com/office/drawing/2014/main" id="{55354912-3DD6-4F90-B57E-BD742590803E}"/>
              </a:ext>
            </a:extLst>
          </p:cNvPr>
          <p:cNvSpPr txBox="1"/>
          <p:nvPr/>
        </p:nvSpPr>
        <p:spPr>
          <a:xfrm>
            <a:off x="6143970" y="5864847"/>
            <a:ext cx="3024140" cy="646331"/>
          </a:xfrm>
          <a:prstGeom prst="rect">
            <a:avLst/>
          </a:prstGeom>
          <a:noFill/>
        </p:spPr>
        <p:txBody>
          <a:bodyPr wrap="square" rtlCol="0">
            <a:spAutoFit/>
          </a:bodyPr>
          <a:lstStyle/>
          <a:p>
            <a:pPr algn="ctr"/>
            <a:r>
              <a:rPr lang="en-US" dirty="0"/>
              <a:t>Dense </a:t>
            </a:r>
          </a:p>
          <a:p>
            <a:pPr algn="ctr"/>
            <a:r>
              <a:rPr lang="en-US" dirty="0"/>
              <a:t>(accidental associations)</a:t>
            </a:r>
          </a:p>
        </p:txBody>
      </p:sp>
      <p:sp>
        <p:nvSpPr>
          <p:cNvPr id="14" name="TextBox 13">
            <a:extLst>
              <a:ext uri="{FF2B5EF4-FFF2-40B4-BE49-F238E27FC236}">
                <a16:creationId xmlns:a16="http://schemas.microsoft.com/office/drawing/2014/main" id="{C71DEE34-C039-43FE-8660-A01FEE330D66}"/>
              </a:ext>
            </a:extLst>
          </p:cNvPr>
          <p:cNvSpPr txBox="1"/>
          <p:nvPr/>
        </p:nvSpPr>
        <p:spPr>
          <a:xfrm>
            <a:off x="613914" y="4459427"/>
            <a:ext cx="2320197" cy="646331"/>
          </a:xfrm>
          <a:prstGeom prst="rect">
            <a:avLst/>
          </a:prstGeom>
          <a:noFill/>
        </p:spPr>
        <p:txBody>
          <a:bodyPr wrap="square" rtlCol="0">
            <a:spAutoFit/>
          </a:bodyPr>
          <a:lstStyle/>
          <a:p>
            <a:pPr algn="ctr"/>
            <a:r>
              <a:rPr lang="en-US" dirty="0"/>
              <a:t>Medium</a:t>
            </a:r>
          </a:p>
          <a:p>
            <a:pPr algn="ctr"/>
            <a:r>
              <a:rPr lang="en-US" dirty="0"/>
              <a:t>(under-specified)</a:t>
            </a:r>
          </a:p>
        </p:txBody>
      </p:sp>
      <p:sp>
        <p:nvSpPr>
          <p:cNvPr id="15" name="TextBox 14">
            <a:extLst>
              <a:ext uri="{FF2B5EF4-FFF2-40B4-BE49-F238E27FC236}">
                <a16:creationId xmlns:a16="http://schemas.microsoft.com/office/drawing/2014/main" id="{04E0E585-FC8D-4D40-8F54-4D249AD79E38}"/>
              </a:ext>
            </a:extLst>
          </p:cNvPr>
          <p:cNvSpPr txBox="1"/>
          <p:nvPr/>
        </p:nvSpPr>
        <p:spPr>
          <a:xfrm>
            <a:off x="218943" y="2504248"/>
            <a:ext cx="2971935" cy="646331"/>
          </a:xfrm>
          <a:prstGeom prst="rect">
            <a:avLst/>
          </a:prstGeom>
          <a:noFill/>
        </p:spPr>
        <p:txBody>
          <a:bodyPr wrap="square" rtlCol="0">
            <a:spAutoFit/>
          </a:bodyPr>
          <a:lstStyle/>
          <a:p>
            <a:pPr algn="ctr"/>
            <a:r>
              <a:rPr lang="en-US" dirty="0"/>
              <a:t>Strong</a:t>
            </a:r>
          </a:p>
          <a:p>
            <a:pPr algn="ctr"/>
            <a:r>
              <a:rPr lang="en-US" dirty="0"/>
              <a:t>(well-constrained)</a:t>
            </a:r>
          </a:p>
        </p:txBody>
      </p:sp>
      <p:sp>
        <p:nvSpPr>
          <p:cNvPr id="7" name="Rectangle 6">
            <a:extLst>
              <a:ext uri="{FF2B5EF4-FFF2-40B4-BE49-F238E27FC236}">
                <a16:creationId xmlns:a16="http://schemas.microsoft.com/office/drawing/2014/main" id="{190238F2-4640-46AE-9C84-1234DAF9F139}"/>
              </a:ext>
            </a:extLst>
          </p:cNvPr>
          <p:cNvSpPr/>
          <p:nvPr/>
        </p:nvSpPr>
        <p:spPr>
          <a:xfrm>
            <a:off x="6063573" y="3745169"/>
            <a:ext cx="2725985" cy="2038258"/>
          </a:xfrm>
          <a:prstGeom prst="rect">
            <a:avLst/>
          </a:prstGeom>
          <a:noFill/>
          <a:ln>
            <a:noFill/>
          </a:ln>
        </p:spPr>
        <p:style>
          <a:lnRef idx="2">
            <a:schemeClr val="accent3"/>
          </a:lnRef>
          <a:fillRef idx="1">
            <a:schemeClr val="lt1"/>
          </a:fillRef>
          <a:effectRef idx="0">
            <a:schemeClr val="accent3"/>
          </a:effectRef>
          <a:fontRef idx="minor">
            <a:schemeClr val="dk1"/>
          </a:fontRef>
        </p:style>
        <p:txBody>
          <a:bodyPr rtlCol="0" anchor="ctr"/>
          <a:lstStyle/>
          <a:p>
            <a:pPr algn="ctr"/>
            <a:r>
              <a:rPr lang="en-US" b="1" dirty="0"/>
              <a:t>Human laws</a:t>
            </a:r>
          </a:p>
          <a:p>
            <a:pPr algn="ctr"/>
            <a:r>
              <a:rPr lang="en-US" i="1" dirty="0"/>
              <a:t>human-in-the loop</a:t>
            </a:r>
          </a:p>
          <a:p>
            <a:pPr algn="ctr"/>
            <a:r>
              <a:rPr lang="en-US" i="1" dirty="0"/>
              <a:t>image &amp; text interfaces</a:t>
            </a:r>
          </a:p>
        </p:txBody>
      </p:sp>
      <p:sp>
        <p:nvSpPr>
          <p:cNvPr id="20" name="TextBox 19">
            <a:extLst>
              <a:ext uri="{FF2B5EF4-FFF2-40B4-BE49-F238E27FC236}">
                <a16:creationId xmlns:a16="http://schemas.microsoft.com/office/drawing/2014/main" id="{A1F76D83-8EF6-4A92-82B5-EBC00307EA2E}"/>
              </a:ext>
            </a:extLst>
          </p:cNvPr>
          <p:cNvSpPr txBox="1"/>
          <p:nvPr/>
        </p:nvSpPr>
        <p:spPr>
          <a:xfrm>
            <a:off x="8435176" y="3778488"/>
            <a:ext cx="348172" cy="369332"/>
          </a:xfrm>
          <a:prstGeom prst="rect">
            <a:avLst/>
          </a:prstGeom>
          <a:noFill/>
          <a:ln>
            <a:noFill/>
          </a:ln>
        </p:spPr>
        <p:txBody>
          <a:bodyPr wrap="none" rtlCol="0">
            <a:spAutoFit/>
          </a:bodyPr>
          <a:lstStyle/>
          <a:p>
            <a:r>
              <a:rPr lang="en-US" b="1" dirty="0">
                <a:solidFill>
                  <a:schemeClr val="tx1">
                    <a:lumMod val="75000"/>
                    <a:lumOff val="25000"/>
                  </a:schemeClr>
                </a:solidFill>
              </a:rPr>
              <a:t>4</a:t>
            </a:r>
          </a:p>
        </p:txBody>
      </p:sp>
      <p:sp>
        <p:nvSpPr>
          <p:cNvPr id="28" name="Rectangle 27">
            <a:extLst>
              <a:ext uri="{FF2B5EF4-FFF2-40B4-BE49-F238E27FC236}">
                <a16:creationId xmlns:a16="http://schemas.microsoft.com/office/drawing/2014/main" id="{7CF942F2-E30A-4E6C-8B0E-B7686D17B2BC}"/>
              </a:ext>
            </a:extLst>
          </p:cNvPr>
          <p:cNvSpPr/>
          <p:nvPr/>
        </p:nvSpPr>
        <p:spPr>
          <a:xfrm>
            <a:off x="6093899" y="1680124"/>
            <a:ext cx="2724912" cy="2058199"/>
          </a:xfrm>
          <a:prstGeom prst="rect">
            <a:avLst/>
          </a:prstGeom>
          <a:solidFill>
            <a:schemeClr val="accent3">
              <a:lumMod val="60000"/>
              <a:lumOff val="40000"/>
            </a:scheme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dirty="0"/>
          </a:p>
        </p:txBody>
      </p:sp>
      <p:sp>
        <p:nvSpPr>
          <p:cNvPr id="5" name="Rectangle 4">
            <a:extLst>
              <a:ext uri="{FF2B5EF4-FFF2-40B4-BE49-F238E27FC236}">
                <a16:creationId xmlns:a16="http://schemas.microsoft.com/office/drawing/2014/main" id="{FC6409F7-D6A6-4BD2-AB3A-AD719752DC86}"/>
              </a:ext>
            </a:extLst>
          </p:cNvPr>
          <p:cNvSpPr/>
          <p:nvPr/>
        </p:nvSpPr>
        <p:spPr>
          <a:xfrm>
            <a:off x="6312756" y="1795050"/>
            <a:ext cx="2320633" cy="1552385"/>
          </a:xfrm>
          <a:prstGeom prst="rect">
            <a:avLst/>
          </a:prstGeom>
          <a:noFill/>
          <a:ln>
            <a:noFill/>
          </a:ln>
        </p:spPr>
        <p:style>
          <a:lnRef idx="2">
            <a:schemeClr val="accent3"/>
          </a:lnRef>
          <a:fillRef idx="1">
            <a:schemeClr val="lt1"/>
          </a:fillRef>
          <a:effectRef idx="0">
            <a:schemeClr val="accent3"/>
          </a:effectRef>
          <a:fontRef idx="minor">
            <a:schemeClr val="dk1"/>
          </a:fontRef>
        </p:style>
        <p:txBody>
          <a:bodyPr rtlCol="0" anchor="ctr"/>
          <a:lstStyle/>
          <a:p>
            <a:pPr algn="ctr"/>
            <a:r>
              <a:rPr lang="en-US" b="1" dirty="0"/>
              <a:t>Artificial laws</a:t>
            </a:r>
          </a:p>
          <a:p>
            <a:pPr algn="ctr"/>
            <a:r>
              <a:rPr lang="en-US" i="1" dirty="0"/>
              <a:t>games</a:t>
            </a:r>
          </a:p>
          <a:p>
            <a:pPr algn="ctr"/>
            <a:r>
              <a:rPr lang="en-US" i="1" dirty="0"/>
              <a:t>simulators</a:t>
            </a:r>
          </a:p>
          <a:p>
            <a:pPr algn="ctr"/>
            <a:r>
              <a:rPr lang="en-US" i="1" dirty="0"/>
              <a:t>software systems</a:t>
            </a:r>
          </a:p>
        </p:txBody>
      </p:sp>
      <p:sp>
        <p:nvSpPr>
          <p:cNvPr id="17" name="TextBox 16">
            <a:extLst>
              <a:ext uri="{FF2B5EF4-FFF2-40B4-BE49-F238E27FC236}">
                <a16:creationId xmlns:a16="http://schemas.microsoft.com/office/drawing/2014/main" id="{6E3DA46C-2273-49A0-BD2B-2A332900EA48}"/>
              </a:ext>
            </a:extLst>
          </p:cNvPr>
          <p:cNvSpPr txBox="1"/>
          <p:nvPr/>
        </p:nvSpPr>
        <p:spPr>
          <a:xfrm>
            <a:off x="8473144" y="1731143"/>
            <a:ext cx="348172" cy="369332"/>
          </a:xfrm>
          <a:prstGeom prst="rect">
            <a:avLst/>
          </a:prstGeom>
          <a:noFill/>
          <a:ln>
            <a:noFill/>
          </a:ln>
        </p:spPr>
        <p:txBody>
          <a:bodyPr wrap="none" rtlCol="0">
            <a:spAutoFit/>
          </a:bodyPr>
          <a:lstStyle/>
          <a:p>
            <a:r>
              <a:rPr lang="en-US" b="1" dirty="0">
                <a:solidFill>
                  <a:schemeClr val="tx1">
                    <a:lumMod val="75000"/>
                    <a:lumOff val="25000"/>
                  </a:schemeClr>
                </a:solidFill>
              </a:rPr>
              <a:t>1</a:t>
            </a:r>
          </a:p>
        </p:txBody>
      </p:sp>
      <p:sp>
        <p:nvSpPr>
          <p:cNvPr id="32" name="Rectangle 31">
            <a:extLst>
              <a:ext uri="{FF2B5EF4-FFF2-40B4-BE49-F238E27FC236}">
                <a16:creationId xmlns:a16="http://schemas.microsoft.com/office/drawing/2014/main" id="{92049941-806D-44D8-B4D3-40C63BF8E33D}"/>
              </a:ext>
            </a:extLst>
          </p:cNvPr>
          <p:cNvSpPr/>
          <p:nvPr/>
        </p:nvSpPr>
        <p:spPr>
          <a:xfrm>
            <a:off x="3155947" y="3745168"/>
            <a:ext cx="2865693" cy="2041453"/>
          </a:xfrm>
          <a:prstGeom prst="rect">
            <a:avLst/>
          </a:prstGeom>
          <a:solidFill>
            <a:srgbClr val="FDC0D2">
              <a:alpha val="50196"/>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9084775A-2B24-403F-A601-EC1450972071}"/>
              </a:ext>
            </a:extLst>
          </p:cNvPr>
          <p:cNvSpPr/>
          <p:nvPr/>
        </p:nvSpPr>
        <p:spPr>
          <a:xfrm>
            <a:off x="3155947" y="1662139"/>
            <a:ext cx="2865692" cy="2062277"/>
          </a:xfrm>
          <a:prstGeom prst="rect">
            <a:avLst/>
          </a:prstGeom>
          <a:solidFill>
            <a:schemeClr val="accent3">
              <a:lumMod val="40000"/>
              <a:lumOff val="60000"/>
            </a:scheme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91198D1B-C73A-42C6-9A3F-1F2E3673C6A8}"/>
              </a:ext>
            </a:extLst>
          </p:cNvPr>
          <p:cNvGrpSpPr/>
          <p:nvPr/>
        </p:nvGrpSpPr>
        <p:grpSpPr>
          <a:xfrm>
            <a:off x="3524326" y="1731143"/>
            <a:ext cx="2511957" cy="1587718"/>
            <a:chOff x="3578070" y="2095716"/>
            <a:chExt cx="2511957" cy="1587718"/>
          </a:xfrm>
        </p:grpSpPr>
        <p:sp>
          <p:nvSpPr>
            <p:cNvPr id="4" name="Rectangle 3">
              <a:extLst>
                <a:ext uri="{FF2B5EF4-FFF2-40B4-BE49-F238E27FC236}">
                  <a16:creationId xmlns:a16="http://schemas.microsoft.com/office/drawing/2014/main" id="{1696CF20-7E92-42A7-9A7B-FF951EAA4146}"/>
                </a:ext>
              </a:extLst>
            </p:cNvPr>
            <p:cNvSpPr/>
            <p:nvPr/>
          </p:nvSpPr>
          <p:spPr>
            <a:xfrm>
              <a:off x="3578070" y="2131049"/>
              <a:ext cx="2320633" cy="1552385"/>
            </a:xfrm>
            <a:prstGeom prst="rect">
              <a:avLst/>
            </a:prstGeom>
            <a:noFill/>
            <a:ln>
              <a:noFill/>
            </a:ln>
          </p:spPr>
          <p:style>
            <a:lnRef idx="2">
              <a:schemeClr val="accent3"/>
            </a:lnRef>
            <a:fillRef idx="1">
              <a:schemeClr val="lt1"/>
            </a:fillRef>
            <a:effectRef idx="0">
              <a:schemeClr val="accent3"/>
            </a:effectRef>
            <a:fontRef idx="minor">
              <a:schemeClr val="dk1"/>
            </a:fontRef>
          </p:style>
          <p:txBody>
            <a:bodyPr rtlCol="0" anchor="ctr"/>
            <a:lstStyle/>
            <a:p>
              <a:pPr algn="ctr"/>
              <a:r>
                <a:rPr lang="en-US" b="1" dirty="0"/>
                <a:t>Physical laws</a:t>
              </a:r>
            </a:p>
            <a:p>
              <a:pPr algn="ctr"/>
              <a:r>
                <a:rPr lang="en-US" i="1" dirty="0"/>
                <a:t>traffic</a:t>
              </a:r>
            </a:p>
            <a:p>
              <a:pPr algn="ctr"/>
              <a:r>
                <a:rPr lang="en-US" i="1" dirty="0"/>
                <a:t>protein folding</a:t>
              </a:r>
            </a:p>
            <a:p>
              <a:pPr algn="ctr"/>
              <a:r>
                <a:rPr lang="en-US" i="1" dirty="0"/>
                <a:t>circuit design</a:t>
              </a:r>
            </a:p>
          </p:txBody>
        </p:sp>
        <p:sp>
          <p:nvSpPr>
            <p:cNvPr id="21" name="TextBox 20">
              <a:extLst>
                <a:ext uri="{FF2B5EF4-FFF2-40B4-BE49-F238E27FC236}">
                  <a16:creationId xmlns:a16="http://schemas.microsoft.com/office/drawing/2014/main" id="{06A37EAE-0B92-418E-ABF2-FFF7A50D1897}"/>
                </a:ext>
              </a:extLst>
            </p:cNvPr>
            <p:cNvSpPr txBox="1"/>
            <p:nvPr/>
          </p:nvSpPr>
          <p:spPr>
            <a:xfrm>
              <a:off x="5741855" y="2095716"/>
              <a:ext cx="348172" cy="369332"/>
            </a:xfrm>
            <a:prstGeom prst="rect">
              <a:avLst/>
            </a:prstGeom>
            <a:noFill/>
            <a:ln>
              <a:noFill/>
            </a:ln>
          </p:spPr>
          <p:txBody>
            <a:bodyPr wrap="none" rtlCol="0">
              <a:spAutoFit/>
            </a:bodyPr>
            <a:lstStyle/>
            <a:p>
              <a:r>
                <a:rPr lang="en-US" b="1" dirty="0">
                  <a:solidFill>
                    <a:schemeClr val="tx1">
                      <a:lumMod val="75000"/>
                      <a:lumOff val="25000"/>
                    </a:schemeClr>
                  </a:solidFill>
                </a:rPr>
                <a:t>2</a:t>
              </a:r>
            </a:p>
          </p:txBody>
        </p:sp>
      </p:grpSp>
      <p:sp>
        <p:nvSpPr>
          <p:cNvPr id="6" name="Rectangle 5">
            <a:extLst>
              <a:ext uri="{FF2B5EF4-FFF2-40B4-BE49-F238E27FC236}">
                <a16:creationId xmlns:a16="http://schemas.microsoft.com/office/drawing/2014/main" id="{ECEA0412-6BE3-423F-8C2D-7C4381E5DFB2}"/>
              </a:ext>
            </a:extLst>
          </p:cNvPr>
          <p:cNvSpPr/>
          <p:nvPr/>
        </p:nvSpPr>
        <p:spPr>
          <a:xfrm>
            <a:off x="3554694" y="3874223"/>
            <a:ext cx="2320633" cy="1552385"/>
          </a:xfrm>
          <a:prstGeom prst="rect">
            <a:avLst/>
          </a:prstGeom>
          <a:noFill/>
          <a:ln>
            <a:noFill/>
          </a:ln>
        </p:spPr>
        <p:style>
          <a:lnRef idx="2">
            <a:schemeClr val="accent3"/>
          </a:lnRef>
          <a:fillRef idx="1">
            <a:schemeClr val="lt1"/>
          </a:fillRef>
          <a:effectRef idx="0">
            <a:schemeClr val="accent3"/>
          </a:effectRef>
          <a:fontRef idx="minor">
            <a:schemeClr val="dk1"/>
          </a:fontRef>
        </p:style>
        <p:txBody>
          <a:bodyPr rtlCol="0" anchor="ctr"/>
          <a:lstStyle/>
          <a:p>
            <a:pPr algn="ctr"/>
            <a:r>
              <a:rPr lang="en-US" b="1" dirty="0"/>
              <a:t>Adversarial laws</a:t>
            </a:r>
          </a:p>
          <a:p>
            <a:pPr algn="ctr"/>
            <a:r>
              <a:rPr lang="en-US" i="1" dirty="0"/>
              <a:t>malicious attacks</a:t>
            </a:r>
          </a:p>
          <a:p>
            <a:pPr algn="ctr"/>
            <a:r>
              <a:rPr lang="en-US" i="1" dirty="0"/>
              <a:t>chaotic systems</a:t>
            </a:r>
          </a:p>
        </p:txBody>
      </p:sp>
      <p:sp>
        <p:nvSpPr>
          <p:cNvPr id="19" name="TextBox 18">
            <a:extLst>
              <a:ext uri="{FF2B5EF4-FFF2-40B4-BE49-F238E27FC236}">
                <a16:creationId xmlns:a16="http://schemas.microsoft.com/office/drawing/2014/main" id="{5A529E61-AFD1-43A0-B23C-97ED7A4FBB2C}"/>
              </a:ext>
            </a:extLst>
          </p:cNvPr>
          <p:cNvSpPr txBox="1"/>
          <p:nvPr/>
        </p:nvSpPr>
        <p:spPr>
          <a:xfrm>
            <a:off x="5704276" y="3778488"/>
            <a:ext cx="348172" cy="369332"/>
          </a:xfrm>
          <a:prstGeom prst="rect">
            <a:avLst/>
          </a:prstGeom>
          <a:noFill/>
        </p:spPr>
        <p:txBody>
          <a:bodyPr wrap="none" rtlCol="0">
            <a:spAutoFit/>
          </a:bodyPr>
          <a:lstStyle/>
          <a:p>
            <a:r>
              <a:rPr lang="en-US" b="1" dirty="0">
                <a:solidFill>
                  <a:schemeClr val="tx1">
                    <a:lumMod val="75000"/>
                    <a:lumOff val="25000"/>
                  </a:schemeClr>
                </a:solidFill>
              </a:rPr>
              <a:t>3</a:t>
            </a:r>
          </a:p>
        </p:txBody>
      </p:sp>
      <p:sp>
        <p:nvSpPr>
          <p:cNvPr id="34" name="TextBox 33">
            <a:extLst>
              <a:ext uri="{FF2B5EF4-FFF2-40B4-BE49-F238E27FC236}">
                <a16:creationId xmlns:a16="http://schemas.microsoft.com/office/drawing/2014/main" id="{F95AF739-E363-46A2-952A-5F0286594AB8}"/>
              </a:ext>
            </a:extLst>
          </p:cNvPr>
          <p:cNvSpPr txBox="1"/>
          <p:nvPr/>
        </p:nvSpPr>
        <p:spPr bwMode="gray">
          <a:xfrm>
            <a:off x="6264117" y="3313834"/>
            <a:ext cx="2468517" cy="369332"/>
          </a:xfrm>
          <a:prstGeom prst="rect">
            <a:avLst/>
          </a:prstGeom>
          <a:noFill/>
        </p:spPr>
        <p:txBody>
          <a:bodyPr wrap="square">
            <a:spAutoFit/>
          </a:bodyPr>
          <a:lstStyle/>
          <a:p>
            <a:pPr marL="0" indent="0" rtl="0">
              <a:spcBef>
                <a:spcPts val="0"/>
              </a:spcBef>
              <a:spcAft>
                <a:spcPts val="0"/>
              </a:spcAft>
              <a:buNone/>
            </a:pPr>
            <a:r>
              <a:rPr lang="en-US" sz="1800" i="0" u="none" strike="noStrike" dirty="0">
                <a:solidFill>
                  <a:srgbClr val="000000"/>
                </a:solidFill>
                <a:effectLst/>
                <a:latin typeface="+mj-lt"/>
                <a:ea typeface="Verdana" panose="020B0604030504040204" pitchFamily="34" charset="0"/>
              </a:rPr>
              <a:t>[DeepMind 2017]</a:t>
            </a:r>
            <a:endParaRPr lang="en-US" sz="1200" i="0" u="none" strike="noStrike" dirty="0">
              <a:solidFill>
                <a:srgbClr val="000000"/>
              </a:solidFill>
              <a:effectLst/>
              <a:latin typeface="+mj-lt"/>
              <a:ea typeface="Verdana" panose="020B0604030504040204" pitchFamily="34" charset="0"/>
            </a:endParaRPr>
          </a:p>
        </p:txBody>
      </p:sp>
      <p:sp>
        <p:nvSpPr>
          <p:cNvPr id="36" name="TextBox 35">
            <a:extLst>
              <a:ext uri="{FF2B5EF4-FFF2-40B4-BE49-F238E27FC236}">
                <a16:creationId xmlns:a16="http://schemas.microsoft.com/office/drawing/2014/main" id="{FF95F6BD-0E11-4464-B2B7-4A4B6471446C}"/>
              </a:ext>
            </a:extLst>
          </p:cNvPr>
          <p:cNvSpPr txBox="1"/>
          <p:nvPr/>
        </p:nvSpPr>
        <p:spPr bwMode="gray">
          <a:xfrm>
            <a:off x="3683420" y="3284930"/>
            <a:ext cx="2171699" cy="369332"/>
          </a:xfrm>
          <a:prstGeom prst="rect">
            <a:avLst/>
          </a:prstGeom>
          <a:noFill/>
        </p:spPr>
        <p:txBody>
          <a:bodyPr wrap="square">
            <a:spAutoFit/>
          </a:bodyPr>
          <a:lstStyle/>
          <a:p>
            <a:r>
              <a:rPr lang="en-US" sz="1800" dirty="0">
                <a:solidFill>
                  <a:srgbClr val="000000"/>
                </a:solidFill>
                <a:latin typeface="+mj-lt"/>
                <a:ea typeface="Verdana" panose="020B0604030504040204" pitchFamily="34" charset="0"/>
              </a:rPr>
              <a:t>[Google 2021]</a:t>
            </a:r>
            <a:endParaRPr lang="en-US" dirty="0"/>
          </a:p>
        </p:txBody>
      </p:sp>
      <p:sp>
        <p:nvSpPr>
          <p:cNvPr id="38" name="TextBox 37">
            <a:extLst>
              <a:ext uri="{FF2B5EF4-FFF2-40B4-BE49-F238E27FC236}">
                <a16:creationId xmlns:a16="http://schemas.microsoft.com/office/drawing/2014/main" id="{908CCE67-D931-44AB-BB76-4CBFDF1D1BE0}"/>
              </a:ext>
            </a:extLst>
          </p:cNvPr>
          <p:cNvSpPr txBox="1"/>
          <p:nvPr/>
        </p:nvSpPr>
        <p:spPr bwMode="gray">
          <a:xfrm>
            <a:off x="4448446" y="5253673"/>
            <a:ext cx="533130" cy="368979"/>
          </a:xfrm>
          <a:prstGeom prst="rect">
            <a:avLst/>
          </a:prstGeom>
          <a:noFill/>
        </p:spPr>
        <p:txBody>
          <a:bodyPr wrap="square">
            <a:spAutoFit/>
          </a:bodyPr>
          <a:lstStyle/>
          <a:p>
            <a:pPr marL="0" indent="0" rtl="0">
              <a:spcBef>
                <a:spcPts val="0"/>
              </a:spcBef>
              <a:spcAft>
                <a:spcPts val="0"/>
              </a:spcAft>
              <a:buNone/>
            </a:pPr>
            <a:r>
              <a:rPr lang="en-US" sz="1800" b="1" i="0" u="none" strike="noStrike" dirty="0">
                <a:solidFill>
                  <a:srgbClr val="000000"/>
                </a:solidFill>
                <a:effectLst/>
                <a:latin typeface="+mj-lt"/>
                <a:ea typeface="Verdana" panose="020B0604030504040204" pitchFamily="34" charset="0"/>
              </a:rPr>
              <a:t>[!]</a:t>
            </a:r>
            <a:endParaRPr lang="en-US" sz="1200" b="0" i="0" u="none" strike="noStrike" dirty="0">
              <a:solidFill>
                <a:srgbClr val="000000"/>
              </a:solidFill>
              <a:effectLst/>
              <a:latin typeface="+mj-lt"/>
              <a:ea typeface="Verdana" panose="020B0604030504040204" pitchFamily="34" charset="0"/>
            </a:endParaRPr>
          </a:p>
        </p:txBody>
      </p:sp>
      <p:cxnSp>
        <p:nvCxnSpPr>
          <p:cNvPr id="43" name="Straight Connector 42">
            <a:extLst>
              <a:ext uri="{FF2B5EF4-FFF2-40B4-BE49-F238E27FC236}">
                <a16:creationId xmlns:a16="http://schemas.microsoft.com/office/drawing/2014/main" id="{9D5D3848-D952-45C2-A7CF-FF9A101A731E}"/>
              </a:ext>
            </a:extLst>
          </p:cNvPr>
          <p:cNvCxnSpPr/>
          <p:nvPr/>
        </p:nvCxnSpPr>
        <p:spPr bwMode="gray">
          <a:xfrm flipH="1">
            <a:off x="6046947" y="1680124"/>
            <a:ext cx="16165" cy="4184723"/>
          </a:xfrm>
          <a:prstGeom prst="line">
            <a:avLst/>
          </a:prstGeom>
          <a:ln/>
        </p:spPr>
        <p:style>
          <a:lnRef idx="1">
            <a:schemeClr val="accent5"/>
          </a:lnRef>
          <a:fillRef idx="0">
            <a:schemeClr val="accent5"/>
          </a:fillRef>
          <a:effectRef idx="0">
            <a:schemeClr val="accent5"/>
          </a:effectRef>
          <a:fontRef idx="minor">
            <a:schemeClr val="tx1"/>
          </a:fontRef>
        </p:style>
      </p:cxnSp>
      <p:cxnSp>
        <p:nvCxnSpPr>
          <p:cNvPr id="44" name="Straight Connector 43">
            <a:extLst>
              <a:ext uri="{FF2B5EF4-FFF2-40B4-BE49-F238E27FC236}">
                <a16:creationId xmlns:a16="http://schemas.microsoft.com/office/drawing/2014/main" id="{BB293B0A-AB8A-4EE3-B535-E7D1B801B652}"/>
              </a:ext>
            </a:extLst>
          </p:cNvPr>
          <p:cNvCxnSpPr>
            <a:cxnSpLocks/>
          </p:cNvCxnSpPr>
          <p:nvPr/>
        </p:nvCxnSpPr>
        <p:spPr bwMode="gray">
          <a:xfrm flipH="1" flipV="1">
            <a:off x="3126398" y="3745167"/>
            <a:ext cx="5663161" cy="1"/>
          </a:xfrm>
          <a:prstGeom prst="line">
            <a:avLst/>
          </a:prstGeom>
          <a:ln/>
        </p:spPr>
        <p:style>
          <a:lnRef idx="1">
            <a:schemeClr val="accent5"/>
          </a:lnRef>
          <a:fillRef idx="0">
            <a:schemeClr val="accent5"/>
          </a:fillRef>
          <a:effectRef idx="0">
            <a:schemeClr val="accent5"/>
          </a:effectRef>
          <a:fontRef idx="minor">
            <a:schemeClr val="tx1"/>
          </a:fontRef>
        </p:style>
      </p:cxnSp>
      <p:sp>
        <p:nvSpPr>
          <p:cNvPr id="29" name="TextBox 28">
            <a:extLst>
              <a:ext uri="{FF2B5EF4-FFF2-40B4-BE49-F238E27FC236}">
                <a16:creationId xmlns:a16="http://schemas.microsoft.com/office/drawing/2014/main" id="{ECD6E565-9BEA-47F1-BDA3-B1C10BBBEDF4}"/>
              </a:ext>
            </a:extLst>
          </p:cNvPr>
          <p:cNvSpPr txBox="1"/>
          <p:nvPr/>
        </p:nvSpPr>
        <p:spPr bwMode="gray">
          <a:xfrm>
            <a:off x="6361843" y="5349963"/>
            <a:ext cx="2271546" cy="369332"/>
          </a:xfrm>
          <a:prstGeom prst="rect">
            <a:avLst/>
          </a:prstGeom>
          <a:noFill/>
        </p:spPr>
        <p:txBody>
          <a:bodyPr wrap="square">
            <a:spAutoFit/>
          </a:bodyPr>
          <a:lstStyle/>
          <a:p>
            <a:pPr marL="0" indent="0" rtl="0">
              <a:spcBef>
                <a:spcPts val="0"/>
              </a:spcBef>
              <a:spcAft>
                <a:spcPts val="0"/>
              </a:spcAft>
              <a:buNone/>
            </a:pPr>
            <a:r>
              <a:rPr lang="en-US" sz="1800" i="0" u="none" strike="noStrike" dirty="0">
                <a:solidFill>
                  <a:srgbClr val="000000"/>
                </a:solidFill>
                <a:effectLst/>
                <a:latin typeface="+mj-lt"/>
                <a:ea typeface="Verdana" panose="020B0604030504040204" pitchFamily="34" charset="0"/>
              </a:rPr>
              <a:t>[Gao et al. 2021]</a:t>
            </a:r>
            <a:endParaRPr lang="en-US" sz="1200" i="0" u="none" strike="noStrike" dirty="0">
              <a:solidFill>
                <a:srgbClr val="000000"/>
              </a:solidFill>
              <a:effectLst/>
              <a:latin typeface="+mj-lt"/>
              <a:ea typeface="Verdana" panose="020B0604030504040204" pitchFamily="34" charset="0"/>
            </a:endParaRPr>
          </a:p>
        </p:txBody>
      </p:sp>
      <p:pic>
        <p:nvPicPr>
          <p:cNvPr id="25" name="Audio 24">
            <a:hlinkClick r:id="" action="ppaction://media"/>
            <a:extLst>
              <a:ext uri="{FF2B5EF4-FFF2-40B4-BE49-F238E27FC236}">
                <a16:creationId xmlns:a16="http://schemas.microsoft.com/office/drawing/2014/main" id="{C11897E9-A4FD-494B-82D9-CDA5707CF64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734800" y="6400800"/>
            <a:ext cx="304800" cy="304800"/>
          </a:xfrm>
          <a:prstGeom prst="rect">
            <a:avLst/>
          </a:prstGeom>
        </p:spPr>
      </p:pic>
    </p:spTree>
    <p:custDataLst>
      <p:tags r:id="rId1"/>
    </p:custDataLst>
    <p:extLst>
      <p:ext uri="{BB962C8B-B14F-4D97-AF65-F5344CB8AC3E}">
        <p14:creationId xmlns:p14="http://schemas.microsoft.com/office/powerpoint/2010/main" val="2881247856"/>
      </p:ext>
    </p:extLst>
  </p:cSld>
  <p:clrMapOvr>
    <a:masterClrMapping/>
  </p:clrMapOvr>
  <p:transition advTm="3971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grpId="0" nodeType="click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randombar(horizontal)">
                                      <p:cBhvr>
                                        <p:cTn id="11" dur="500"/>
                                        <p:tgtEl>
                                          <p:spTgt spid="28"/>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randombar(horizontal)">
                                      <p:cBhvr>
                                        <p:cTn id="14" dur="500"/>
                                        <p:tgtEl>
                                          <p:spTgt spid="33"/>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randombar(horizontal)">
                                      <p:cBhvr>
                                        <p:cTn id="17" dur="500"/>
                                        <p:tgtEl>
                                          <p:spTgt spid="30"/>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randombar(horizontal)">
                                      <p:cBhvr>
                                        <p:cTn id="2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25"/>
                </p:tgtEl>
              </p:cMediaNode>
            </p:audio>
          </p:childTnLst>
        </p:cTn>
      </p:par>
    </p:tnLst>
    <p:bldLst>
      <p:bldP spid="30" grpId="0" animBg="1"/>
      <p:bldP spid="28" grpId="0" animBg="1"/>
      <p:bldP spid="32" grpId="0" animBg="1"/>
      <p:bldP spid="3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Rectangle 111">
            <a:extLst>
              <a:ext uri="{FF2B5EF4-FFF2-40B4-BE49-F238E27FC236}">
                <a16:creationId xmlns:a16="http://schemas.microsoft.com/office/drawing/2014/main" id="{2F142722-F504-4E29-9528-65B6385A3D6B}"/>
              </a:ext>
            </a:extLst>
          </p:cNvPr>
          <p:cNvSpPr/>
          <p:nvPr/>
        </p:nvSpPr>
        <p:spPr bwMode="gray">
          <a:xfrm>
            <a:off x="70425" y="4135934"/>
            <a:ext cx="7329822" cy="2354542"/>
          </a:xfrm>
          <a:prstGeom prst="rect">
            <a:avLst/>
          </a:prstGeom>
          <a:solidFill>
            <a:srgbClr val="B9E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1200" b="1" dirty="0" err="1">
              <a:solidFill>
                <a:schemeClr val="bg1"/>
              </a:solidFill>
            </a:endParaRPr>
          </a:p>
        </p:txBody>
      </p:sp>
      <p:sp>
        <p:nvSpPr>
          <p:cNvPr id="113" name="Rectangle 112">
            <a:extLst>
              <a:ext uri="{FF2B5EF4-FFF2-40B4-BE49-F238E27FC236}">
                <a16:creationId xmlns:a16="http://schemas.microsoft.com/office/drawing/2014/main" id="{BD9E9428-D5C0-441D-AD05-D9749084A520}"/>
              </a:ext>
            </a:extLst>
          </p:cNvPr>
          <p:cNvSpPr/>
          <p:nvPr/>
        </p:nvSpPr>
        <p:spPr bwMode="gray">
          <a:xfrm>
            <a:off x="36095" y="1528013"/>
            <a:ext cx="6968923" cy="221551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1200" b="1" dirty="0" err="1">
              <a:solidFill>
                <a:schemeClr val="bg1"/>
              </a:solidFill>
            </a:endParaRPr>
          </a:p>
        </p:txBody>
      </p:sp>
      <p:sp>
        <p:nvSpPr>
          <p:cNvPr id="2" name="Title 1">
            <a:extLst>
              <a:ext uri="{FF2B5EF4-FFF2-40B4-BE49-F238E27FC236}">
                <a16:creationId xmlns:a16="http://schemas.microsoft.com/office/drawing/2014/main" id="{69B41BCC-3696-4345-B017-63E0C89844A7}"/>
              </a:ext>
            </a:extLst>
          </p:cNvPr>
          <p:cNvSpPr>
            <a:spLocks noGrp="1"/>
          </p:cNvSpPr>
          <p:nvPr>
            <p:ph type="title"/>
          </p:nvPr>
        </p:nvSpPr>
        <p:spPr>
          <a:xfrm>
            <a:off x="478369" y="144001"/>
            <a:ext cx="9169401" cy="1185762"/>
          </a:xfrm>
        </p:spPr>
        <p:txBody>
          <a:bodyPr/>
          <a:lstStyle/>
          <a:p>
            <a:r>
              <a:rPr lang="en-US" dirty="0"/>
              <a:t>Architecture, Case Study and Project Goals</a:t>
            </a:r>
          </a:p>
        </p:txBody>
      </p:sp>
      <p:sp>
        <p:nvSpPr>
          <p:cNvPr id="4" name="Rectangle 3">
            <a:extLst>
              <a:ext uri="{FF2B5EF4-FFF2-40B4-BE49-F238E27FC236}">
                <a16:creationId xmlns:a16="http://schemas.microsoft.com/office/drawing/2014/main" id="{D35B012C-15FF-4081-B8B0-04D7D6CB70F4}"/>
              </a:ext>
            </a:extLst>
          </p:cNvPr>
          <p:cNvSpPr/>
          <p:nvPr/>
        </p:nvSpPr>
        <p:spPr bwMode="gray">
          <a:xfrm>
            <a:off x="5436385" y="2075192"/>
            <a:ext cx="1463741" cy="1057275"/>
          </a:xfrm>
          <a:prstGeom prst="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r>
              <a:rPr lang="en-US" b="1" dirty="0">
                <a:solidFill>
                  <a:schemeClr val="tx1"/>
                </a:solidFill>
              </a:rPr>
              <a:t>Agent</a:t>
            </a:r>
            <a:endParaRPr lang="en-US" sz="2400" b="1" dirty="0">
              <a:solidFill>
                <a:schemeClr val="tx1"/>
              </a:solidFill>
            </a:endParaRPr>
          </a:p>
        </p:txBody>
      </p:sp>
      <p:pic>
        <p:nvPicPr>
          <p:cNvPr id="5" name="Picture 3" descr="C:\Users\Sona\Desktop\mrubis.jpg">
            <a:extLst>
              <a:ext uri="{FF2B5EF4-FFF2-40B4-BE49-F238E27FC236}">
                <a16:creationId xmlns:a16="http://schemas.microsoft.com/office/drawing/2014/main" id="{E15A9E54-49A6-479E-B348-F122DA83CEF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0425" y="4134951"/>
            <a:ext cx="2418914" cy="164763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B35B86E-51B9-478F-8A1A-6A574D91C454}"/>
              </a:ext>
            </a:extLst>
          </p:cNvPr>
          <p:cNvSpPr txBox="1"/>
          <p:nvPr/>
        </p:nvSpPr>
        <p:spPr bwMode="gray">
          <a:xfrm>
            <a:off x="2494843" y="4135227"/>
            <a:ext cx="4759639" cy="1785104"/>
          </a:xfrm>
          <a:prstGeom prst="rect">
            <a:avLst/>
          </a:prstGeom>
          <a:noFill/>
        </p:spPr>
        <p:txBody>
          <a:bodyPr wrap="square">
            <a:spAutoFit/>
          </a:bodyPr>
          <a:lstStyle/>
          <a:p>
            <a:r>
              <a:rPr lang="en-US" sz="2000" b="1" dirty="0"/>
              <a:t>Case Study</a:t>
            </a:r>
          </a:p>
          <a:p>
            <a:r>
              <a:rPr lang="en-US" u="sng" dirty="0"/>
              <a:t>Platform:</a:t>
            </a:r>
            <a:r>
              <a:rPr lang="en-US" dirty="0"/>
              <a:t> E-Commerce for online shops</a:t>
            </a:r>
          </a:p>
          <a:p>
            <a:r>
              <a:rPr lang="en-US" u="sng" dirty="0"/>
              <a:t>States</a:t>
            </a:r>
            <a:r>
              <a:rPr lang="en-US" dirty="0"/>
              <a:t>: Component failure modes</a:t>
            </a:r>
          </a:p>
          <a:p>
            <a:r>
              <a:rPr lang="en-US" u="sng" dirty="0"/>
              <a:t>Actions</a:t>
            </a:r>
            <a:r>
              <a:rPr lang="en-US" dirty="0"/>
              <a:t>: </a:t>
            </a:r>
          </a:p>
          <a:p>
            <a:pPr marL="285750" indent="-285750">
              <a:buFont typeface="Arial" panose="020B0604020202020204" pitchFamily="34" charset="0"/>
              <a:buChar char="•"/>
            </a:pPr>
            <a:r>
              <a:rPr lang="en-US" dirty="0"/>
              <a:t>Self-Repair</a:t>
            </a:r>
          </a:p>
          <a:p>
            <a:pPr marL="285750" indent="-285750">
              <a:buFont typeface="Arial" panose="020B0604020202020204" pitchFamily="34" charset="0"/>
              <a:buChar char="•"/>
            </a:pPr>
            <a:r>
              <a:rPr lang="en-US" dirty="0"/>
              <a:t>Self-Optimization</a:t>
            </a:r>
          </a:p>
        </p:txBody>
      </p:sp>
      <p:sp>
        <p:nvSpPr>
          <p:cNvPr id="9" name="Rectangle 8">
            <a:extLst>
              <a:ext uri="{FF2B5EF4-FFF2-40B4-BE49-F238E27FC236}">
                <a16:creationId xmlns:a16="http://schemas.microsoft.com/office/drawing/2014/main" id="{F68D270A-60D4-418D-B2B5-CE7FD1AB22BA}"/>
              </a:ext>
            </a:extLst>
          </p:cNvPr>
          <p:cNvSpPr/>
          <p:nvPr/>
        </p:nvSpPr>
        <p:spPr bwMode="gray">
          <a:xfrm>
            <a:off x="94393" y="2087251"/>
            <a:ext cx="2066925" cy="1057275"/>
          </a:xfrm>
          <a:prstGeom prst="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r>
              <a:rPr lang="en-US" b="1" dirty="0">
                <a:solidFill>
                  <a:schemeClr val="tx1"/>
                </a:solidFill>
              </a:rPr>
              <a:t>Environment</a:t>
            </a:r>
            <a:endParaRPr lang="en-US" sz="2000" b="1" dirty="0">
              <a:solidFill>
                <a:schemeClr val="tx1"/>
              </a:solidFill>
            </a:endParaRPr>
          </a:p>
        </p:txBody>
      </p:sp>
      <p:sp>
        <p:nvSpPr>
          <p:cNvPr id="10" name="Rectangle 9">
            <a:extLst>
              <a:ext uri="{FF2B5EF4-FFF2-40B4-BE49-F238E27FC236}">
                <a16:creationId xmlns:a16="http://schemas.microsoft.com/office/drawing/2014/main" id="{F6E8D866-CC3A-478E-9BDF-C6579419C24E}"/>
              </a:ext>
            </a:extLst>
          </p:cNvPr>
          <p:cNvSpPr/>
          <p:nvPr/>
        </p:nvSpPr>
        <p:spPr bwMode="gray">
          <a:xfrm>
            <a:off x="2137349" y="2087251"/>
            <a:ext cx="307577" cy="1057275"/>
          </a:xfrm>
          <a:prstGeom prst="rect">
            <a:avLst/>
          </a:prstGeom>
          <a:solidFill>
            <a:schemeClr val="accent3">
              <a:lumMod val="60000"/>
              <a:lumOff val="40000"/>
            </a:scheme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2000" b="1" dirty="0">
              <a:solidFill>
                <a:schemeClr val="tx1"/>
              </a:solidFill>
            </a:endParaRPr>
          </a:p>
        </p:txBody>
      </p:sp>
      <p:cxnSp>
        <p:nvCxnSpPr>
          <p:cNvPr id="12" name="Connector: Elbow 11">
            <a:extLst>
              <a:ext uri="{FF2B5EF4-FFF2-40B4-BE49-F238E27FC236}">
                <a16:creationId xmlns:a16="http://schemas.microsoft.com/office/drawing/2014/main" id="{C6D03EDF-6553-4C10-A04C-D875187998C7}"/>
              </a:ext>
            </a:extLst>
          </p:cNvPr>
          <p:cNvCxnSpPr>
            <a:cxnSpLocks/>
            <a:stCxn id="10" idx="0"/>
            <a:endCxn id="4" idx="0"/>
          </p:cNvCxnSpPr>
          <p:nvPr/>
        </p:nvCxnSpPr>
        <p:spPr bwMode="gray">
          <a:xfrm rot="5400000" flipH="1" flipV="1">
            <a:off x="4223668" y="142663"/>
            <a:ext cx="12059" cy="3877118"/>
          </a:xfrm>
          <a:prstGeom prst="bentConnector3">
            <a:avLst>
              <a:gd name="adj1" fmla="val 1995680"/>
            </a:avLst>
          </a:prstGeom>
          <a:ln w="19050" cap="flat" cmpd="sng" algn="ctr">
            <a:solidFill>
              <a:schemeClr val="tx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4" name="TextBox 13">
            <a:extLst>
              <a:ext uri="{FF2B5EF4-FFF2-40B4-BE49-F238E27FC236}">
                <a16:creationId xmlns:a16="http://schemas.microsoft.com/office/drawing/2014/main" id="{308C2C97-2E83-47C9-9190-2D3A4DCFC178}"/>
              </a:ext>
            </a:extLst>
          </p:cNvPr>
          <p:cNvSpPr txBox="1"/>
          <p:nvPr/>
        </p:nvSpPr>
        <p:spPr bwMode="gray">
          <a:xfrm>
            <a:off x="2975304" y="1557290"/>
            <a:ext cx="2272994" cy="262508"/>
          </a:xfrm>
          <a:prstGeom prst="rect">
            <a:avLst/>
          </a:prstGeom>
          <a:noFill/>
        </p:spPr>
        <p:txBody>
          <a:bodyPr wrap="none" lIns="0" tIns="0" rIns="0" bIns="0" rtlCol="0">
            <a:noAutofit/>
          </a:bodyPr>
          <a:lstStyle/>
          <a:p>
            <a:pPr>
              <a:spcBef>
                <a:spcPts val="300"/>
              </a:spcBef>
              <a:spcAft>
                <a:spcPts val="300"/>
              </a:spcAft>
              <a:buClr>
                <a:schemeClr val="accent1"/>
              </a:buClr>
              <a:buSzPct val="90000"/>
            </a:pPr>
            <a:r>
              <a:rPr lang="en-US" dirty="0"/>
              <a:t>State and Reward</a:t>
            </a:r>
          </a:p>
        </p:txBody>
      </p:sp>
      <p:cxnSp>
        <p:nvCxnSpPr>
          <p:cNvPr id="15" name="Connector: Elbow 14">
            <a:extLst>
              <a:ext uri="{FF2B5EF4-FFF2-40B4-BE49-F238E27FC236}">
                <a16:creationId xmlns:a16="http://schemas.microsoft.com/office/drawing/2014/main" id="{146C3526-EE0B-4C2C-B742-D1CD118993CB}"/>
              </a:ext>
            </a:extLst>
          </p:cNvPr>
          <p:cNvCxnSpPr>
            <a:cxnSpLocks/>
            <a:stCxn id="4" idx="2"/>
            <a:endCxn id="10" idx="2"/>
          </p:cNvCxnSpPr>
          <p:nvPr/>
        </p:nvCxnSpPr>
        <p:spPr bwMode="gray">
          <a:xfrm rot="5400000">
            <a:off x="4223668" y="1199937"/>
            <a:ext cx="12059" cy="3877118"/>
          </a:xfrm>
          <a:prstGeom prst="bentConnector3">
            <a:avLst>
              <a:gd name="adj1" fmla="val 1995680"/>
            </a:avLst>
          </a:prstGeom>
          <a:ln w="19050" cap="flat" cmpd="sng" algn="ctr">
            <a:solidFill>
              <a:schemeClr val="tx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0" name="TextBox 19">
            <a:extLst>
              <a:ext uri="{FF2B5EF4-FFF2-40B4-BE49-F238E27FC236}">
                <a16:creationId xmlns:a16="http://schemas.microsoft.com/office/drawing/2014/main" id="{C343F48F-F2FA-4EBE-9651-2688681EC892}"/>
              </a:ext>
            </a:extLst>
          </p:cNvPr>
          <p:cNvSpPr txBox="1"/>
          <p:nvPr/>
        </p:nvSpPr>
        <p:spPr bwMode="gray">
          <a:xfrm>
            <a:off x="3586852" y="3356020"/>
            <a:ext cx="889036" cy="290449"/>
          </a:xfrm>
          <a:prstGeom prst="rect">
            <a:avLst/>
          </a:prstGeom>
          <a:noFill/>
        </p:spPr>
        <p:txBody>
          <a:bodyPr wrap="none" lIns="0" tIns="0" rIns="0" bIns="0" rtlCol="0">
            <a:noAutofit/>
          </a:bodyPr>
          <a:lstStyle/>
          <a:p>
            <a:pPr>
              <a:spcBef>
                <a:spcPts val="300"/>
              </a:spcBef>
              <a:spcAft>
                <a:spcPts val="300"/>
              </a:spcAft>
              <a:buClr>
                <a:schemeClr val="accent1"/>
              </a:buClr>
              <a:buSzPct val="90000"/>
            </a:pPr>
            <a:r>
              <a:rPr lang="en-US" dirty="0"/>
              <a:t>Action</a:t>
            </a:r>
          </a:p>
        </p:txBody>
      </p:sp>
      <p:sp>
        <p:nvSpPr>
          <p:cNvPr id="22" name="TextBox 21">
            <a:extLst>
              <a:ext uri="{FF2B5EF4-FFF2-40B4-BE49-F238E27FC236}">
                <a16:creationId xmlns:a16="http://schemas.microsoft.com/office/drawing/2014/main" id="{14A164FB-473A-4EF3-896A-B787DD9B5CFA}"/>
              </a:ext>
            </a:extLst>
          </p:cNvPr>
          <p:cNvSpPr txBox="1"/>
          <p:nvPr/>
        </p:nvSpPr>
        <p:spPr bwMode="gray">
          <a:xfrm>
            <a:off x="2381132" y="2258608"/>
            <a:ext cx="1666874" cy="646331"/>
          </a:xfrm>
          <a:prstGeom prst="rect">
            <a:avLst/>
          </a:prstGeom>
          <a:noFill/>
        </p:spPr>
        <p:txBody>
          <a:bodyPr wrap="square">
            <a:spAutoFit/>
          </a:bodyPr>
          <a:lstStyle/>
          <a:p>
            <a:r>
              <a:rPr lang="en-US" dirty="0"/>
              <a:t>Integration Layer</a:t>
            </a:r>
          </a:p>
        </p:txBody>
      </p:sp>
      <p:sp>
        <p:nvSpPr>
          <p:cNvPr id="17" name="Freeform: Shape 16">
            <a:extLst>
              <a:ext uri="{FF2B5EF4-FFF2-40B4-BE49-F238E27FC236}">
                <a16:creationId xmlns:a16="http://schemas.microsoft.com/office/drawing/2014/main" id="{3F03CAEF-C7F7-4F13-B854-8878F603CBD9}"/>
              </a:ext>
            </a:extLst>
          </p:cNvPr>
          <p:cNvSpPr/>
          <p:nvPr/>
        </p:nvSpPr>
        <p:spPr bwMode="gray">
          <a:xfrm>
            <a:off x="7080738" y="1430215"/>
            <a:ext cx="5040837" cy="5345723"/>
          </a:xfrm>
          <a:custGeom>
            <a:avLst/>
            <a:gdLst>
              <a:gd name="connsiteX0" fmla="*/ 148493 w 5119077"/>
              <a:gd name="connsiteY0" fmla="*/ 23447 h 5345723"/>
              <a:gd name="connsiteX1" fmla="*/ 5111262 w 5119077"/>
              <a:gd name="connsiteY1" fmla="*/ 62523 h 5345723"/>
              <a:gd name="connsiteX2" fmla="*/ 5119077 w 5119077"/>
              <a:gd name="connsiteY2" fmla="*/ 5345723 h 5345723"/>
              <a:gd name="connsiteX3" fmla="*/ 1586524 w 5119077"/>
              <a:gd name="connsiteY3" fmla="*/ 5322277 h 5345723"/>
              <a:gd name="connsiteX4" fmla="*/ 0 w 5119077"/>
              <a:gd name="connsiteY4" fmla="*/ 0 h 5345723"/>
              <a:gd name="connsiteX5" fmla="*/ 148493 w 5119077"/>
              <a:gd name="connsiteY5" fmla="*/ 23447 h 5345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19077" h="5345723">
                <a:moveTo>
                  <a:pt x="148493" y="23447"/>
                </a:moveTo>
                <a:lnTo>
                  <a:pt x="5111262" y="62523"/>
                </a:lnTo>
                <a:lnTo>
                  <a:pt x="5119077" y="5345723"/>
                </a:lnTo>
                <a:lnTo>
                  <a:pt x="1586524" y="5322277"/>
                </a:lnTo>
                <a:lnTo>
                  <a:pt x="0" y="0"/>
                </a:lnTo>
                <a:lnTo>
                  <a:pt x="148493" y="23447"/>
                </a:lnTo>
                <a:close/>
              </a:path>
            </a:pathLst>
          </a:custGeom>
          <a:solidFill>
            <a:srgbClr val="FDC0D2">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1200" b="1" dirty="0" err="1">
              <a:solidFill>
                <a:schemeClr val="bg1"/>
              </a:solidFill>
            </a:endParaRPr>
          </a:p>
        </p:txBody>
      </p:sp>
      <p:sp>
        <p:nvSpPr>
          <p:cNvPr id="23" name="Rectangle 22">
            <a:extLst>
              <a:ext uri="{FF2B5EF4-FFF2-40B4-BE49-F238E27FC236}">
                <a16:creationId xmlns:a16="http://schemas.microsoft.com/office/drawing/2014/main" id="{29172512-2603-48A8-893A-CBDD3447510F}"/>
              </a:ext>
            </a:extLst>
          </p:cNvPr>
          <p:cNvSpPr/>
          <p:nvPr/>
        </p:nvSpPr>
        <p:spPr bwMode="gray">
          <a:xfrm>
            <a:off x="5433454" y="2075192"/>
            <a:ext cx="227917" cy="1057275"/>
          </a:xfrm>
          <a:prstGeom prst="rect">
            <a:avLst/>
          </a:prstGeom>
          <a:solidFill>
            <a:schemeClr val="accent3">
              <a:lumMod val="60000"/>
              <a:lumOff val="40000"/>
            </a:scheme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2000" b="1" dirty="0">
              <a:solidFill>
                <a:schemeClr val="tx1"/>
              </a:solidFill>
            </a:endParaRPr>
          </a:p>
        </p:txBody>
      </p:sp>
      <p:sp>
        <p:nvSpPr>
          <p:cNvPr id="25" name="TextBox 24">
            <a:extLst>
              <a:ext uri="{FF2B5EF4-FFF2-40B4-BE49-F238E27FC236}">
                <a16:creationId xmlns:a16="http://schemas.microsoft.com/office/drawing/2014/main" id="{7B8576F3-B308-4F7E-912F-973BF5636AEC}"/>
              </a:ext>
            </a:extLst>
          </p:cNvPr>
          <p:cNvSpPr txBox="1"/>
          <p:nvPr/>
        </p:nvSpPr>
        <p:spPr bwMode="gray">
          <a:xfrm>
            <a:off x="3826866" y="2329169"/>
            <a:ext cx="1666874" cy="646331"/>
          </a:xfrm>
          <a:prstGeom prst="rect">
            <a:avLst/>
          </a:prstGeom>
          <a:noFill/>
        </p:spPr>
        <p:txBody>
          <a:bodyPr wrap="square">
            <a:spAutoFit/>
          </a:bodyPr>
          <a:lstStyle/>
          <a:p>
            <a:pPr algn="r"/>
            <a:r>
              <a:rPr lang="en-US" dirty="0"/>
              <a:t>Hallucinates Environment</a:t>
            </a:r>
          </a:p>
        </p:txBody>
      </p:sp>
      <p:sp>
        <p:nvSpPr>
          <p:cNvPr id="27" name="TextBox 26">
            <a:extLst>
              <a:ext uri="{FF2B5EF4-FFF2-40B4-BE49-F238E27FC236}">
                <a16:creationId xmlns:a16="http://schemas.microsoft.com/office/drawing/2014/main" id="{62B18460-578A-4580-9293-9A8A32C76E07}"/>
              </a:ext>
            </a:extLst>
          </p:cNvPr>
          <p:cNvSpPr txBox="1"/>
          <p:nvPr/>
        </p:nvSpPr>
        <p:spPr bwMode="gray">
          <a:xfrm>
            <a:off x="7238552" y="1877672"/>
            <a:ext cx="2662310" cy="646331"/>
          </a:xfrm>
          <a:prstGeom prst="rect">
            <a:avLst/>
          </a:prstGeom>
          <a:noFill/>
        </p:spPr>
        <p:txBody>
          <a:bodyPr wrap="square">
            <a:spAutoFit/>
          </a:bodyPr>
          <a:lstStyle/>
          <a:p>
            <a:r>
              <a:rPr lang="en-US" b="1" dirty="0"/>
              <a:t>1.Reward s</a:t>
            </a:r>
            <a:r>
              <a:rPr lang="en-US" sz="1800" b="1" dirty="0"/>
              <a:t>parsity</a:t>
            </a:r>
          </a:p>
          <a:p>
            <a:r>
              <a:rPr lang="en-US" dirty="0"/>
              <a:t> (</a:t>
            </a:r>
            <a:r>
              <a:rPr lang="en-US" sz="1800" dirty="0"/>
              <a:t>large state space) </a:t>
            </a:r>
          </a:p>
        </p:txBody>
      </p:sp>
      <p:sp>
        <p:nvSpPr>
          <p:cNvPr id="31" name="TextBox 30">
            <a:extLst>
              <a:ext uri="{FF2B5EF4-FFF2-40B4-BE49-F238E27FC236}">
                <a16:creationId xmlns:a16="http://schemas.microsoft.com/office/drawing/2014/main" id="{42DD198D-FA28-4F2D-BB07-2098B9E4A3B2}"/>
              </a:ext>
            </a:extLst>
          </p:cNvPr>
          <p:cNvSpPr txBox="1"/>
          <p:nvPr/>
        </p:nvSpPr>
        <p:spPr bwMode="gray">
          <a:xfrm>
            <a:off x="9723628" y="2412129"/>
            <a:ext cx="2458573" cy="646331"/>
          </a:xfrm>
          <a:prstGeom prst="rect">
            <a:avLst/>
          </a:prstGeom>
          <a:noFill/>
        </p:spPr>
        <p:txBody>
          <a:bodyPr wrap="square">
            <a:spAutoFit/>
          </a:bodyPr>
          <a:lstStyle/>
          <a:p>
            <a:r>
              <a:rPr lang="en-US" i="1" dirty="0"/>
              <a:t>o</a:t>
            </a:r>
            <a:r>
              <a:rPr lang="en-US" sz="1800" i="1" dirty="0"/>
              <a:t>ff-fine &amp; online RL</a:t>
            </a:r>
          </a:p>
          <a:p>
            <a:r>
              <a:rPr lang="en-US" i="1" dirty="0"/>
              <a:t>robust MDPs</a:t>
            </a:r>
            <a:endParaRPr lang="en-US" sz="1800" i="1" dirty="0"/>
          </a:p>
        </p:txBody>
      </p:sp>
      <p:sp>
        <p:nvSpPr>
          <p:cNvPr id="42" name="TextBox 41">
            <a:extLst>
              <a:ext uri="{FF2B5EF4-FFF2-40B4-BE49-F238E27FC236}">
                <a16:creationId xmlns:a16="http://schemas.microsoft.com/office/drawing/2014/main" id="{28E54882-B85F-49FD-A871-D5CBBCFF710A}"/>
              </a:ext>
            </a:extLst>
          </p:cNvPr>
          <p:cNvSpPr txBox="1"/>
          <p:nvPr/>
        </p:nvSpPr>
        <p:spPr bwMode="gray">
          <a:xfrm>
            <a:off x="7619787" y="3059567"/>
            <a:ext cx="2727782" cy="646331"/>
          </a:xfrm>
          <a:prstGeom prst="rect">
            <a:avLst/>
          </a:prstGeom>
          <a:noFill/>
        </p:spPr>
        <p:txBody>
          <a:bodyPr wrap="square">
            <a:spAutoFit/>
          </a:bodyPr>
          <a:lstStyle/>
          <a:p>
            <a:r>
              <a:rPr lang="en-US" sz="1800" b="1" dirty="0"/>
              <a:t>2. Distribution shift</a:t>
            </a:r>
          </a:p>
          <a:p>
            <a:r>
              <a:rPr lang="en-US" sz="1800" dirty="0"/>
              <a:t> (unsafe actions) </a:t>
            </a:r>
          </a:p>
        </p:txBody>
      </p:sp>
      <p:sp>
        <p:nvSpPr>
          <p:cNvPr id="44" name="TextBox 43">
            <a:extLst>
              <a:ext uri="{FF2B5EF4-FFF2-40B4-BE49-F238E27FC236}">
                <a16:creationId xmlns:a16="http://schemas.microsoft.com/office/drawing/2014/main" id="{D65FD279-E743-4DB3-9DC2-A2ABA37FEA6C}"/>
              </a:ext>
            </a:extLst>
          </p:cNvPr>
          <p:cNvSpPr txBox="1"/>
          <p:nvPr/>
        </p:nvSpPr>
        <p:spPr bwMode="gray">
          <a:xfrm>
            <a:off x="10229613" y="3482346"/>
            <a:ext cx="1962387" cy="646331"/>
          </a:xfrm>
          <a:prstGeom prst="rect">
            <a:avLst/>
          </a:prstGeom>
          <a:noFill/>
        </p:spPr>
        <p:txBody>
          <a:bodyPr wrap="square">
            <a:spAutoFit/>
          </a:bodyPr>
          <a:lstStyle/>
          <a:p>
            <a:r>
              <a:rPr lang="en-US" i="1" dirty="0"/>
              <a:t>malicious</a:t>
            </a:r>
          </a:p>
          <a:p>
            <a:r>
              <a:rPr lang="en-US" i="1" dirty="0"/>
              <a:t> multi-</a:t>
            </a:r>
            <a:r>
              <a:rPr lang="en-US" sz="1800" i="1" dirty="0"/>
              <a:t>agents</a:t>
            </a:r>
          </a:p>
        </p:txBody>
      </p:sp>
      <p:sp>
        <p:nvSpPr>
          <p:cNvPr id="57" name="TextBox 56">
            <a:extLst>
              <a:ext uri="{FF2B5EF4-FFF2-40B4-BE49-F238E27FC236}">
                <a16:creationId xmlns:a16="http://schemas.microsoft.com/office/drawing/2014/main" id="{30AB9A7B-52E6-4D4B-B3AB-61FC6EF6EC0E}"/>
              </a:ext>
            </a:extLst>
          </p:cNvPr>
          <p:cNvSpPr txBox="1"/>
          <p:nvPr/>
        </p:nvSpPr>
        <p:spPr bwMode="gray">
          <a:xfrm>
            <a:off x="7961991" y="4092291"/>
            <a:ext cx="3102540" cy="646331"/>
          </a:xfrm>
          <a:prstGeom prst="rect">
            <a:avLst/>
          </a:prstGeom>
          <a:noFill/>
        </p:spPr>
        <p:txBody>
          <a:bodyPr wrap="square">
            <a:spAutoFit/>
          </a:bodyPr>
          <a:lstStyle/>
          <a:p>
            <a:r>
              <a:rPr lang="en-US" sz="1800" b="1" dirty="0"/>
              <a:t>3. Concept drift </a:t>
            </a:r>
          </a:p>
          <a:p>
            <a:r>
              <a:rPr lang="en-US" dirty="0"/>
              <a:t> (acc</a:t>
            </a:r>
            <a:r>
              <a:rPr lang="en-US" sz="1800" dirty="0"/>
              <a:t>idental associations)</a:t>
            </a:r>
          </a:p>
        </p:txBody>
      </p:sp>
      <p:sp>
        <p:nvSpPr>
          <p:cNvPr id="75" name="TextBox 74">
            <a:extLst>
              <a:ext uri="{FF2B5EF4-FFF2-40B4-BE49-F238E27FC236}">
                <a16:creationId xmlns:a16="http://schemas.microsoft.com/office/drawing/2014/main" id="{61B32D97-33ED-4631-AABF-7919F7F830DF}"/>
              </a:ext>
            </a:extLst>
          </p:cNvPr>
          <p:cNvSpPr txBox="1"/>
          <p:nvPr/>
        </p:nvSpPr>
        <p:spPr bwMode="gray">
          <a:xfrm>
            <a:off x="10082694" y="4759756"/>
            <a:ext cx="2085862" cy="646331"/>
          </a:xfrm>
          <a:prstGeom prst="rect">
            <a:avLst/>
          </a:prstGeom>
          <a:noFill/>
        </p:spPr>
        <p:txBody>
          <a:bodyPr wrap="square">
            <a:spAutoFit/>
          </a:bodyPr>
          <a:lstStyle/>
          <a:p>
            <a:r>
              <a:rPr lang="en-US" sz="1800" i="1" dirty="0"/>
              <a:t>causal discovery</a:t>
            </a:r>
          </a:p>
          <a:p>
            <a:r>
              <a:rPr lang="en-US" i="1" dirty="0"/>
              <a:t>reward shaping</a:t>
            </a:r>
            <a:endParaRPr lang="en-US" sz="1800" i="1" dirty="0"/>
          </a:p>
        </p:txBody>
      </p:sp>
      <p:sp>
        <p:nvSpPr>
          <p:cNvPr id="76" name="TextBox 75">
            <a:extLst>
              <a:ext uri="{FF2B5EF4-FFF2-40B4-BE49-F238E27FC236}">
                <a16:creationId xmlns:a16="http://schemas.microsoft.com/office/drawing/2014/main" id="{FECD3A7B-C019-48D5-840F-F8B2AACB01C6}"/>
              </a:ext>
            </a:extLst>
          </p:cNvPr>
          <p:cNvSpPr txBox="1"/>
          <p:nvPr/>
        </p:nvSpPr>
        <p:spPr>
          <a:xfrm>
            <a:off x="70425" y="5853151"/>
            <a:ext cx="7301766" cy="707886"/>
          </a:xfrm>
          <a:prstGeom prst="rect">
            <a:avLst/>
          </a:prstGeom>
          <a:solidFill>
            <a:schemeClr val="accent4">
              <a:lumMod val="20000"/>
              <a:lumOff val="80000"/>
            </a:schemeClr>
          </a:solidFill>
        </p:spPr>
        <p:txBody>
          <a:bodyPr wrap="square">
            <a:spAutoFit/>
          </a:bodyPr>
          <a:lstStyle/>
          <a:p>
            <a:r>
              <a:rPr lang="en-US" sz="2000" b="1" dirty="0"/>
              <a:t>Technology stack: </a:t>
            </a:r>
          </a:p>
          <a:p>
            <a:r>
              <a:rPr lang="en-US" sz="2000" dirty="0"/>
              <a:t>PyTorch/Tensor Flow, Open AI Gym, GraphQL, etc.</a:t>
            </a:r>
          </a:p>
        </p:txBody>
      </p:sp>
      <p:sp>
        <p:nvSpPr>
          <p:cNvPr id="78" name="TextBox 77">
            <a:extLst>
              <a:ext uri="{FF2B5EF4-FFF2-40B4-BE49-F238E27FC236}">
                <a16:creationId xmlns:a16="http://schemas.microsoft.com/office/drawing/2014/main" id="{10B50FE2-1F9C-4C52-980D-09BA2A102ED5}"/>
              </a:ext>
            </a:extLst>
          </p:cNvPr>
          <p:cNvSpPr txBox="1"/>
          <p:nvPr/>
        </p:nvSpPr>
        <p:spPr bwMode="gray">
          <a:xfrm>
            <a:off x="8406520" y="5441183"/>
            <a:ext cx="2217691" cy="646331"/>
          </a:xfrm>
          <a:prstGeom prst="rect">
            <a:avLst/>
          </a:prstGeom>
          <a:noFill/>
        </p:spPr>
        <p:txBody>
          <a:bodyPr wrap="square">
            <a:spAutoFit/>
          </a:bodyPr>
          <a:lstStyle/>
          <a:p>
            <a:r>
              <a:rPr lang="en-US" sz="1800" b="1" dirty="0"/>
              <a:t>4. Domain shift </a:t>
            </a:r>
          </a:p>
          <a:p>
            <a:r>
              <a:rPr lang="en-US" sz="1800" dirty="0"/>
              <a:t> (unsafe states)</a:t>
            </a:r>
          </a:p>
        </p:txBody>
      </p:sp>
      <p:sp>
        <p:nvSpPr>
          <p:cNvPr id="80" name="TextBox 79">
            <a:extLst>
              <a:ext uri="{FF2B5EF4-FFF2-40B4-BE49-F238E27FC236}">
                <a16:creationId xmlns:a16="http://schemas.microsoft.com/office/drawing/2014/main" id="{DBB0A091-18C1-4933-AEA1-FD46CBB6545C}"/>
              </a:ext>
            </a:extLst>
          </p:cNvPr>
          <p:cNvSpPr txBox="1"/>
          <p:nvPr/>
        </p:nvSpPr>
        <p:spPr bwMode="gray">
          <a:xfrm>
            <a:off x="9647770" y="6073628"/>
            <a:ext cx="2520785" cy="646331"/>
          </a:xfrm>
          <a:prstGeom prst="rect">
            <a:avLst/>
          </a:prstGeom>
          <a:noFill/>
        </p:spPr>
        <p:txBody>
          <a:bodyPr wrap="square">
            <a:spAutoFit/>
          </a:bodyPr>
          <a:lstStyle/>
          <a:p>
            <a:r>
              <a:rPr lang="en-US" i="1" dirty="0"/>
              <a:t>domain adaptation</a:t>
            </a:r>
          </a:p>
          <a:p>
            <a:r>
              <a:rPr lang="en-US" i="1" dirty="0"/>
              <a:t>m</a:t>
            </a:r>
            <a:r>
              <a:rPr lang="en-US" sz="1800" i="1" dirty="0"/>
              <a:t>eta-learning</a:t>
            </a:r>
          </a:p>
        </p:txBody>
      </p:sp>
      <p:cxnSp>
        <p:nvCxnSpPr>
          <p:cNvPr id="82" name="Connector: Elbow 81">
            <a:extLst>
              <a:ext uri="{FF2B5EF4-FFF2-40B4-BE49-F238E27FC236}">
                <a16:creationId xmlns:a16="http://schemas.microsoft.com/office/drawing/2014/main" id="{203D7291-7D5D-4D57-B33F-126004200092}"/>
              </a:ext>
            </a:extLst>
          </p:cNvPr>
          <p:cNvCxnSpPr>
            <a:cxnSpLocks/>
            <a:stCxn id="27" idx="3"/>
            <a:endCxn id="129" idx="0"/>
          </p:cNvCxnSpPr>
          <p:nvPr/>
        </p:nvCxnSpPr>
        <p:spPr bwMode="gray">
          <a:xfrm>
            <a:off x="9900862" y="2200838"/>
            <a:ext cx="723350" cy="167327"/>
          </a:xfrm>
          <a:prstGeom prst="bentConnector2">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4" name="Connector: Elbow 83">
            <a:extLst>
              <a:ext uri="{FF2B5EF4-FFF2-40B4-BE49-F238E27FC236}">
                <a16:creationId xmlns:a16="http://schemas.microsoft.com/office/drawing/2014/main" id="{68223973-906A-4227-B0AB-8395ECF533E5}"/>
              </a:ext>
            </a:extLst>
          </p:cNvPr>
          <p:cNvCxnSpPr>
            <a:cxnSpLocks/>
            <a:stCxn id="55" idx="3"/>
            <a:endCxn id="53" idx="0"/>
          </p:cNvCxnSpPr>
          <p:nvPr/>
        </p:nvCxnSpPr>
        <p:spPr bwMode="gray">
          <a:xfrm>
            <a:off x="10364030" y="3280726"/>
            <a:ext cx="634604" cy="195819"/>
          </a:xfrm>
          <a:prstGeom prst="bentConnector2">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7" name="Connector: Elbow 86">
            <a:extLst>
              <a:ext uri="{FF2B5EF4-FFF2-40B4-BE49-F238E27FC236}">
                <a16:creationId xmlns:a16="http://schemas.microsoft.com/office/drawing/2014/main" id="{0C7372A6-6A42-42AE-999A-631C9D53803A}"/>
              </a:ext>
            </a:extLst>
          </p:cNvPr>
          <p:cNvCxnSpPr>
            <a:cxnSpLocks/>
            <a:stCxn id="117" idx="2"/>
            <a:endCxn id="115" idx="0"/>
          </p:cNvCxnSpPr>
          <p:nvPr/>
        </p:nvCxnSpPr>
        <p:spPr bwMode="gray">
          <a:xfrm>
            <a:off x="10138173" y="4283034"/>
            <a:ext cx="1171812" cy="353018"/>
          </a:xfrm>
          <a:prstGeom prst="bentConnector2">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06" name="Straight Arrow Connector 105">
            <a:extLst>
              <a:ext uri="{FF2B5EF4-FFF2-40B4-BE49-F238E27FC236}">
                <a16:creationId xmlns:a16="http://schemas.microsoft.com/office/drawing/2014/main" id="{D9EC8346-7FE1-4331-A4E7-333F18537C64}"/>
              </a:ext>
            </a:extLst>
          </p:cNvPr>
          <p:cNvCxnSpPr>
            <a:cxnSpLocks/>
          </p:cNvCxnSpPr>
          <p:nvPr/>
        </p:nvCxnSpPr>
        <p:spPr bwMode="gray">
          <a:xfrm>
            <a:off x="7064277" y="1627592"/>
            <a:ext cx="1463741" cy="4905375"/>
          </a:xfrm>
          <a:prstGeom prst="straightConnector1">
            <a:avLst/>
          </a:prstGeom>
          <a:ln w="57150">
            <a:headEnd type="none" w="med" len="med"/>
            <a:tailEnd type="arrow" w="med" len="med"/>
          </a:ln>
        </p:spPr>
        <p:style>
          <a:lnRef idx="3">
            <a:schemeClr val="accent2"/>
          </a:lnRef>
          <a:fillRef idx="0">
            <a:schemeClr val="accent2"/>
          </a:fillRef>
          <a:effectRef idx="2">
            <a:schemeClr val="accent2"/>
          </a:effectRef>
          <a:fontRef idx="minor">
            <a:schemeClr val="tx1"/>
          </a:fontRef>
        </p:style>
      </p:cxnSp>
      <p:sp>
        <p:nvSpPr>
          <p:cNvPr id="111" name="TextBox 110">
            <a:extLst>
              <a:ext uri="{FF2B5EF4-FFF2-40B4-BE49-F238E27FC236}">
                <a16:creationId xmlns:a16="http://schemas.microsoft.com/office/drawing/2014/main" id="{4B40019F-427D-4B11-9ED3-267E799F4C9C}"/>
              </a:ext>
            </a:extLst>
          </p:cNvPr>
          <p:cNvSpPr txBox="1"/>
          <p:nvPr/>
        </p:nvSpPr>
        <p:spPr bwMode="gray">
          <a:xfrm rot="4404691">
            <a:off x="6802598" y="4261915"/>
            <a:ext cx="1645960" cy="333028"/>
          </a:xfrm>
          <a:prstGeom prst="rect">
            <a:avLst/>
          </a:prstGeom>
          <a:noFill/>
        </p:spPr>
        <p:txBody>
          <a:bodyPr wrap="none" lIns="0" tIns="0" rIns="0" bIns="0" rtlCol="0">
            <a:noAutofit/>
          </a:bodyPr>
          <a:lstStyle/>
          <a:p>
            <a:pPr>
              <a:spcBef>
                <a:spcPts val="300"/>
              </a:spcBef>
              <a:spcAft>
                <a:spcPts val="300"/>
              </a:spcAft>
              <a:buClr>
                <a:schemeClr val="accent1"/>
              </a:buClr>
              <a:buSzPct val="90000"/>
            </a:pPr>
            <a:r>
              <a:rPr lang="en-US" sz="2000" dirty="0">
                <a:solidFill>
                  <a:srgbClr val="E96B0D"/>
                </a:solidFill>
              </a:rPr>
              <a:t>Incremental</a:t>
            </a:r>
          </a:p>
        </p:txBody>
      </p:sp>
      <p:sp>
        <p:nvSpPr>
          <p:cNvPr id="115" name="Rectangle 114">
            <a:extLst>
              <a:ext uri="{FF2B5EF4-FFF2-40B4-BE49-F238E27FC236}">
                <a16:creationId xmlns:a16="http://schemas.microsoft.com/office/drawing/2014/main" id="{F2B46663-AAFC-4CF0-BFE1-4E4E35084811}"/>
              </a:ext>
            </a:extLst>
          </p:cNvPr>
          <p:cNvSpPr/>
          <p:nvPr/>
        </p:nvSpPr>
        <p:spPr bwMode="gray">
          <a:xfrm>
            <a:off x="11264265" y="4636052"/>
            <a:ext cx="91440" cy="9144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1200" b="1" dirty="0" err="1">
              <a:solidFill>
                <a:schemeClr val="bg1"/>
              </a:solidFill>
            </a:endParaRPr>
          </a:p>
        </p:txBody>
      </p:sp>
      <p:sp>
        <p:nvSpPr>
          <p:cNvPr id="117" name="Rectangle 116">
            <a:extLst>
              <a:ext uri="{FF2B5EF4-FFF2-40B4-BE49-F238E27FC236}">
                <a16:creationId xmlns:a16="http://schemas.microsoft.com/office/drawing/2014/main" id="{77C6615D-D816-48F9-B8C4-0994473DC105}"/>
              </a:ext>
            </a:extLst>
          </p:cNvPr>
          <p:cNvSpPr/>
          <p:nvPr/>
        </p:nvSpPr>
        <p:spPr bwMode="gray">
          <a:xfrm rot="16200000">
            <a:off x="10046733" y="4237314"/>
            <a:ext cx="91440" cy="9144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1200" b="1" dirty="0" err="1">
              <a:solidFill>
                <a:schemeClr val="bg1"/>
              </a:solidFill>
            </a:endParaRPr>
          </a:p>
        </p:txBody>
      </p:sp>
      <p:cxnSp>
        <p:nvCxnSpPr>
          <p:cNvPr id="120" name="Connector: Elbow 119">
            <a:extLst>
              <a:ext uri="{FF2B5EF4-FFF2-40B4-BE49-F238E27FC236}">
                <a16:creationId xmlns:a16="http://schemas.microsoft.com/office/drawing/2014/main" id="{A4338EEB-3232-47BB-A73F-AAF8B57AC268}"/>
              </a:ext>
            </a:extLst>
          </p:cNvPr>
          <p:cNvCxnSpPr>
            <a:cxnSpLocks/>
            <a:stCxn id="122" idx="2"/>
            <a:endCxn id="121" idx="0"/>
          </p:cNvCxnSpPr>
          <p:nvPr/>
        </p:nvCxnSpPr>
        <p:spPr bwMode="gray">
          <a:xfrm>
            <a:off x="10529151" y="5743440"/>
            <a:ext cx="1075034" cy="220370"/>
          </a:xfrm>
          <a:prstGeom prst="bentConnector2">
            <a:avLst/>
          </a:prstGeom>
          <a:ln w="952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21" name="Rectangle 120">
            <a:extLst>
              <a:ext uri="{FF2B5EF4-FFF2-40B4-BE49-F238E27FC236}">
                <a16:creationId xmlns:a16="http://schemas.microsoft.com/office/drawing/2014/main" id="{3F2A16D8-8450-4CCB-BF12-063A46036815}"/>
              </a:ext>
            </a:extLst>
          </p:cNvPr>
          <p:cNvSpPr/>
          <p:nvPr/>
        </p:nvSpPr>
        <p:spPr bwMode="gray">
          <a:xfrm>
            <a:off x="11558465" y="5963810"/>
            <a:ext cx="91440" cy="9144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1200" b="1" dirty="0" err="1">
              <a:solidFill>
                <a:schemeClr val="bg1"/>
              </a:solidFill>
            </a:endParaRPr>
          </a:p>
        </p:txBody>
      </p:sp>
      <p:sp>
        <p:nvSpPr>
          <p:cNvPr id="122" name="Rectangle 121">
            <a:extLst>
              <a:ext uri="{FF2B5EF4-FFF2-40B4-BE49-F238E27FC236}">
                <a16:creationId xmlns:a16="http://schemas.microsoft.com/office/drawing/2014/main" id="{5B7E27B4-3B97-41D9-B477-1E71EDFD04F7}"/>
              </a:ext>
            </a:extLst>
          </p:cNvPr>
          <p:cNvSpPr/>
          <p:nvPr/>
        </p:nvSpPr>
        <p:spPr bwMode="gray">
          <a:xfrm rot="16200000">
            <a:off x="10437711" y="5697720"/>
            <a:ext cx="91440" cy="9144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1200" b="1" dirty="0" err="1">
              <a:solidFill>
                <a:schemeClr val="bg1"/>
              </a:solidFill>
            </a:endParaRPr>
          </a:p>
        </p:txBody>
      </p:sp>
      <p:sp>
        <p:nvSpPr>
          <p:cNvPr id="127" name="TextBox 126">
            <a:extLst>
              <a:ext uri="{FF2B5EF4-FFF2-40B4-BE49-F238E27FC236}">
                <a16:creationId xmlns:a16="http://schemas.microsoft.com/office/drawing/2014/main" id="{CDD23A20-9434-4669-8670-452E56A3768F}"/>
              </a:ext>
            </a:extLst>
          </p:cNvPr>
          <p:cNvSpPr txBox="1"/>
          <p:nvPr/>
        </p:nvSpPr>
        <p:spPr bwMode="gray">
          <a:xfrm>
            <a:off x="-33639" y="1490551"/>
            <a:ext cx="2627041" cy="369332"/>
          </a:xfrm>
          <a:prstGeom prst="rect">
            <a:avLst/>
          </a:prstGeom>
          <a:noFill/>
        </p:spPr>
        <p:txBody>
          <a:bodyPr wrap="square">
            <a:spAutoFit/>
          </a:bodyPr>
          <a:lstStyle/>
          <a:p>
            <a:r>
              <a:rPr lang="en-US" sz="1800" b="1" dirty="0"/>
              <a:t>Architecture</a:t>
            </a:r>
            <a:endParaRPr lang="en-US" b="1" dirty="0"/>
          </a:p>
        </p:txBody>
      </p:sp>
      <p:sp>
        <p:nvSpPr>
          <p:cNvPr id="129" name="Rectangle 128">
            <a:extLst>
              <a:ext uri="{FF2B5EF4-FFF2-40B4-BE49-F238E27FC236}">
                <a16:creationId xmlns:a16="http://schemas.microsoft.com/office/drawing/2014/main" id="{2AAE8B44-A6C6-4E1C-BE56-48A2F8F8A85F}"/>
              </a:ext>
            </a:extLst>
          </p:cNvPr>
          <p:cNvSpPr/>
          <p:nvPr/>
        </p:nvSpPr>
        <p:spPr bwMode="gray">
          <a:xfrm>
            <a:off x="10578492" y="2368165"/>
            <a:ext cx="91440" cy="9144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1200" b="1" dirty="0" err="1">
              <a:solidFill>
                <a:schemeClr val="bg1"/>
              </a:solidFill>
            </a:endParaRPr>
          </a:p>
        </p:txBody>
      </p:sp>
      <p:sp>
        <p:nvSpPr>
          <p:cNvPr id="131" name="TextBox 130">
            <a:extLst>
              <a:ext uri="{FF2B5EF4-FFF2-40B4-BE49-F238E27FC236}">
                <a16:creationId xmlns:a16="http://schemas.microsoft.com/office/drawing/2014/main" id="{F8BC2C82-A709-44D9-9C47-94EDEFB4FD30}"/>
              </a:ext>
            </a:extLst>
          </p:cNvPr>
          <p:cNvSpPr txBox="1"/>
          <p:nvPr/>
        </p:nvSpPr>
        <p:spPr bwMode="gray">
          <a:xfrm>
            <a:off x="4860365" y="5483819"/>
            <a:ext cx="2627041" cy="369332"/>
          </a:xfrm>
          <a:prstGeom prst="rect">
            <a:avLst/>
          </a:prstGeom>
          <a:noFill/>
        </p:spPr>
        <p:txBody>
          <a:bodyPr wrap="square">
            <a:spAutoFit/>
          </a:bodyPr>
          <a:lstStyle/>
          <a:p>
            <a:r>
              <a:rPr lang="en-US" sz="1800" b="1" dirty="0"/>
              <a:t>[Vogel et al. 2018]</a:t>
            </a:r>
            <a:endParaRPr lang="en-US" b="1" dirty="0"/>
          </a:p>
        </p:txBody>
      </p:sp>
      <p:sp>
        <p:nvSpPr>
          <p:cNvPr id="41" name="TextBox 40">
            <a:extLst>
              <a:ext uri="{FF2B5EF4-FFF2-40B4-BE49-F238E27FC236}">
                <a16:creationId xmlns:a16="http://schemas.microsoft.com/office/drawing/2014/main" id="{D10104DF-8FDE-4DD4-B02B-FE5BE6CCC2DE}"/>
              </a:ext>
            </a:extLst>
          </p:cNvPr>
          <p:cNvSpPr txBox="1"/>
          <p:nvPr/>
        </p:nvSpPr>
        <p:spPr bwMode="gray">
          <a:xfrm>
            <a:off x="7919499" y="1435860"/>
            <a:ext cx="4098897" cy="369332"/>
          </a:xfrm>
          <a:prstGeom prst="rect">
            <a:avLst/>
          </a:prstGeom>
          <a:noFill/>
        </p:spPr>
        <p:txBody>
          <a:bodyPr wrap="square">
            <a:spAutoFit/>
          </a:bodyPr>
          <a:lstStyle/>
          <a:p>
            <a:r>
              <a:rPr lang="en-US" sz="1800" b="1" dirty="0"/>
              <a:t>Project Goals &amp; Techniques</a:t>
            </a:r>
          </a:p>
        </p:txBody>
      </p:sp>
      <p:sp>
        <p:nvSpPr>
          <p:cNvPr id="53" name="Rectangle 52">
            <a:extLst>
              <a:ext uri="{FF2B5EF4-FFF2-40B4-BE49-F238E27FC236}">
                <a16:creationId xmlns:a16="http://schemas.microsoft.com/office/drawing/2014/main" id="{AE367D88-2AD3-499B-86A8-5EFDE8D9A3B3}"/>
              </a:ext>
            </a:extLst>
          </p:cNvPr>
          <p:cNvSpPr/>
          <p:nvPr/>
        </p:nvSpPr>
        <p:spPr bwMode="gray">
          <a:xfrm>
            <a:off x="10952914" y="3476545"/>
            <a:ext cx="91440" cy="9144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1200" b="1" dirty="0" err="1">
              <a:solidFill>
                <a:schemeClr val="bg1"/>
              </a:solidFill>
            </a:endParaRPr>
          </a:p>
        </p:txBody>
      </p:sp>
      <p:sp>
        <p:nvSpPr>
          <p:cNvPr id="55" name="Rectangle 54">
            <a:extLst>
              <a:ext uri="{FF2B5EF4-FFF2-40B4-BE49-F238E27FC236}">
                <a16:creationId xmlns:a16="http://schemas.microsoft.com/office/drawing/2014/main" id="{9A70C16F-AF98-453A-8B59-66A3F56EAD3C}"/>
              </a:ext>
            </a:extLst>
          </p:cNvPr>
          <p:cNvSpPr/>
          <p:nvPr/>
        </p:nvSpPr>
        <p:spPr bwMode="gray">
          <a:xfrm>
            <a:off x="10272590" y="3235006"/>
            <a:ext cx="91440" cy="9144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p>
            <a:pPr algn="ctr">
              <a:spcBef>
                <a:spcPts val="300"/>
              </a:spcBef>
              <a:spcAft>
                <a:spcPts val="300"/>
              </a:spcAft>
            </a:pPr>
            <a:endParaRPr lang="en-US" sz="1200" b="1" dirty="0" err="1">
              <a:solidFill>
                <a:schemeClr val="bg1"/>
              </a:solidFill>
            </a:endParaRPr>
          </a:p>
        </p:txBody>
      </p:sp>
      <p:pic>
        <p:nvPicPr>
          <p:cNvPr id="50" name="Audio 49">
            <a:hlinkClick r:id="" action="ppaction://media"/>
            <a:extLst>
              <a:ext uri="{FF2B5EF4-FFF2-40B4-BE49-F238E27FC236}">
                <a16:creationId xmlns:a16="http://schemas.microsoft.com/office/drawing/2014/main" id="{C8FD1D18-0F90-4356-9E7B-A067DE9F2E2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34800" y="6400800"/>
            <a:ext cx="304800" cy="304800"/>
          </a:xfrm>
          <a:prstGeom prst="rect">
            <a:avLst/>
          </a:prstGeom>
        </p:spPr>
      </p:pic>
    </p:spTree>
    <p:custDataLst>
      <p:tags r:id="rId1"/>
    </p:custDataLst>
    <p:extLst>
      <p:ext uri="{BB962C8B-B14F-4D97-AF65-F5344CB8AC3E}">
        <p14:creationId xmlns:p14="http://schemas.microsoft.com/office/powerpoint/2010/main" val="994527201"/>
      </p:ext>
    </p:extLst>
  </p:cSld>
  <p:clrMapOvr>
    <a:masterClrMapping/>
  </p:clrMapOvr>
  <p:transition advTm="6464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0"/>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randombar(horizontal)">
                                      <p:cBhvr>
                                        <p:cTn id="23" dur="500"/>
                                        <p:tgtEl>
                                          <p:spTgt spid="31"/>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randombar(horizontal)">
                                      <p:cBhvr>
                                        <p:cTn id="26" dur="500"/>
                                        <p:tgtEl>
                                          <p:spTgt spid="42"/>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44"/>
                                        </p:tgtEl>
                                        <p:attrNameLst>
                                          <p:attrName>style.visibility</p:attrName>
                                        </p:attrNameLst>
                                      </p:cBhvr>
                                      <p:to>
                                        <p:strVal val="visible"/>
                                      </p:to>
                                    </p:set>
                                    <p:animEffect transition="in" filter="randombar(horizontal)">
                                      <p:cBhvr>
                                        <p:cTn id="29" dur="500"/>
                                        <p:tgtEl>
                                          <p:spTgt spid="44"/>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randombar(horizontal)">
                                      <p:cBhvr>
                                        <p:cTn id="32" dur="500"/>
                                        <p:tgtEl>
                                          <p:spTgt spid="57"/>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75"/>
                                        </p:tgtEl>
                                        <p:attrNameLst>
                                          <p:attrName>style.visibility</p:attrName>
                                        </p:attrNameLst>
                                      </p:cBhvr>
                                      <p:to>
                                        <p:strVal val="visible"/>
                                      </p:to>
                                    </p:set>
                                    <p:animEffect transition="in" filter="randombar(horizontal)">
                                      <p:cBhvr>
                                        <p:cTn id="35" dur="500"/>
                                        <p:tgtEl>
                                          <p:spTgt spid="75"/>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78"/>
                                        </p:tgtEl>
                                        <p:attrNameLst>
                                          <p:attrName>style.visibility</p:attrName>
                                        </p:attrNameLst>
                                      </p:cBhvr>
                                      <p:to>
                                        <p:strVal val="visible"/>
                                      </p:to>
                                    </p:set>
                                    <p:animEffect transition="in" filter="randombar(horizontal)">
                                      <p:cBhvr>
                                        <p:cTn id="38" dur="500"/>
                                        <p:tgtEl>
                                          <p:spTgt spid="78"/>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80"/>
                                        </p:tgtEl>
                                        <p:attrNameLst>
                                          <p:attrName>style.visibility</p:attrName>
                                        </p:attrNameLst>
                                      </p:cBhvr>
                                      <p:to>
                                        <p:strVal val="visible"/>
                                      </p:to>
                                    </p:set>
                                    <p:animEffect transition="in" filter="randombar(horizontal)">
                                      <p:cBhvr>
                                        <p:cTn id="41" dur="500"/>
                                        <p:tgtEl>
                                          <p:spTgt spid="80"/>
                                        </p:tgtEl>
                                      </p:cBhvr>
                                    </p:animEffect>
                                  </p:childTnLst>
                                </p:cTn>
                              </p:par>
                              <p:par>
                                <p:cTn id="42" presetID="14" presetClass="entr" presetSubtype="10" fill="hold" nodeType="withEffect">
                                  <p:stCondLst>
                                    <p:cond delay="0"/>
                                  </p:stCondLst>
                                  <p:childTnLst>
                                    <p:set>
                                      <p:cBhvr>
                                        <p:cTn id="43" dur="1" fill="hold">
                                          <p:stCondLst>
                                            <p:cond delay="0"/>
                                          </p:stCondLst>
                                        </p:cTn>
                                        <p:tgtEl>
                                          <p:spTgt spid="82"/>
                                        </p:tgtEl>
                                        <p:attrNameLst>
                                          <p:attrName>style.visibility</p:attrName>
                                        </p:attrNameLst>
                                      </p:cBhvr>
                                      <p:to>
                                        <p:strVal val="visible"/>
                                      </p:to>
                                    </p:set>
                                    <p:animEffect transition="in" filter="randombar(horizontal)">
                                      <p:cBhvr>
                                        <p:cTn id="44" dur="500"/>
                                        <p:tgtEl>
                                          <p:spTgt spid="82"/>
                                        </p:tgtEl>
                                      </p:cBhvr>
                                    </p:animEffect>
                                  </p:childTnLst>
                                </p:cTn>
                              </p:par>
                              <p:par>
                                <p:cTn id="45" presetID="14" presetClass="entr" presetSubtype="10" fill="hold" nodeType="withEffect">
                                  <p:stCondLst>
                                    <p:cond delay="0"/>
                                  </p:stCondLst>
                                  <p:childTnLst>
                                    <p:set>
                                      <p:cBhvr>
                                        <p:cTn id="46" dur="1" fill="hold">
                                          <p:stCondLst>
                                            <p:cond delay="0"/>
                                          </p:stCondLst>
                                        </p:cTn>
                                        <p:tgtEl>
                                          <p:spTgt spid="84"/>
                                        </p:tgtEl>
                                        <p:attrNameLst>
                                          <p:attrName>style.visibility</p:attrName>
                                        </p:attrNameLst>
                                      </p:cBhvr>
                                      <p:to>
                                        <p:strVal val="visible"/>
                                      </p:to>
                                    </p:set>
                                    <p:animEffect transition="in" filter="randombar(horizontal)">
                                      <p:cBhvr>
                                        <p:cTn id="47" dur="500"/>
                                        <p:tgtEl>
                                          <p:spTgt spid="84"/>
                                        </p:tgtEl>
                                      </p:cBhvr>
                                    </p:animEffect>
                                  </p:childTnLst>
                                </p:cTn>
                              </p:par>
                              <p:par>
                                <p:cTn id="48" presetID="14" presetClass="entr" presetSubtype="10" fill="hold" nodeType="withEffect">
                                  <p:stCondLst>
                                    <p:cond delay="0"/>
                                  </p:stCondLst>
                                  <p:childTnLst>
                                    <p:set>
                                      <p:cBhvr>
                                        <p:cTn id="49" dur="1" fill="hold">
                                          <p:stCondLst>
                                            <p:cond delay="0"/>
                                          </p:stCondLst>
                                        </p:cTn>
                                        <p:tgtEl>
                                          <p:spTgt spid="87"/>
                                        </p:tgtEl>
                                        <p:attrNameLst>
                                          <p:attrName>style.visibility</p:attrName>
                                        </p:attrNameLst>
                                      </p:cBhvr>
                                      <p:to>
                                        <p:strVal val="visible"/>
                                      </p:to>
                                    </p:set>
                                    <p:animEffect transition="in" filter="randombar(horizontal)">
                                      <p:cBhvr>
                                        <p:cTn id="50" dur="500"/>
                                        <p:tgtEl>
                                          <p:spTgt spid="87"/>
                                        </p:tgtEl>
                                      </p:cBhvr>
                                    </p:animEffect>
                                  </p:childTnLst>
                                </p:cTn>
                              </p:par>
                              <p:par>
                                <p:cTn id="51" presetID="14" presetClass="entr" presetSubtype="10" fill="hold" nodeType="withEffect">
                                  <p:stCondLst>
                                    <p:cond delay="0"/>
                                  </p:stCondLst>
                                  <p:childTnLst>
                                    <p:set>
                                      <p:cBhvr>
                                        <p:cTn id="52" dur="1" fill="hold">
                                          <p:stCondLst>
                                            <p:cond delay="0"/>
                                          </p:stCondLst>
                                        </p:cTn>
                                        <p:tgtEl>
                                          <p:spTgt spid="106"/>
                                        </p:tgtEl>
                                        <p:attrNameLst>
                                          <p:attrName>style.visibility</p:attrName>
                                        </p:attrNameLst>
                                      </p:cBhvr>
                                      <p:to>
                                        <p:strVal val="visible"/>
                                      </p:to>
                                    </p:set>
                                    <p:animEffect transition="in" filter="randombar(horizontal)">
                                      <p:cBhvr>
                                        <p:cTn id="53" dur="500"/>
                                        <p:tgtEl>
                                          <p:spTgt spid="106"/>
                                        </p:tgtEl>
                                      </p:cBhvr>
                                    </p:animEffect>
                                  </p:childTnLst>
                                </p:cTn>
                              </p:par>
                              <p:par>
                                <p:cTn id="54" presetID="14" presetClass="entr" presetSubtype="10" fill="hold" grpId="0" nodeType="withEffect">
                                  <p:stCondLst>
                                    <p:cond delay="0"/>
                                  </p:stCondLst>
                                  <p:childTnLst>
                                    <p:set>
                                      <p:cBhvr>
                                        <p:cTn id="55" dur="1" fill="hold">
                                          <p:stCondLst>
                                            <p:cond delay="0"/>
                                          </p:stCondLst>
                                        </p:cTn>
                                        <p:tgtEl>
                                          <p:spTgt spid="111"/>
                                        </p:tgtEl>
                                        <p:attrNameLst>
                                          <p:attrName>style.visibility</p:attrName>
                                        </p:attrNameLst>
                                      </p:cBhvr>
                                      <p:to>
                                        <p:strVal val="visible"/>
                                      </p:to>
                                    </p:set>
                                    <p:animEffect transition="in" filter="randombar(horizontal)">
                                      <p:cBhvr>
                                        <p:cTn id="56" dur="500"/>
                                        <p:tgtEl>
                                          <p:spTgt spid="111"/>
                                        </p:tgtEl>
                                      </p:cBhvr>
                                    </p:animEffect>
                                  </p:childTnLst>
                                </p:cTn>
                              </p:par>
                              <p:par>
                                <p:cTn id="57" presetID="14" presetClass="entr" presetSubtype="10" fill="hold" grpId="0" nodeType="withEffect">
                                  <p:stCondLst>
                                    <p:cond delay="0"/>
                                  </p:stCondLst>
                                  <p:childTnLst>
                                    <p:set>
                                      <p:cBhvr>
                                        <p:cTn id="58" dur="1" fill="hold">
                                          <p:stCondLst>
                                            <p:cond delay="0"/>
                                          </p:stCondLst>
                                        </p:cTn>
                                        <p:tgtEl>
                                          <p:spTgt spid="115"/>
                                        </p:tgtEl>
                                        <p:attrNameLst>
                                          <p:attrName>style.visibility</p:attrName>
                                        </p:attrNameLst>
                                      </p:cBhvr>
                                      <p:to>
                                        <p:strVal val="visible"/>
                                      </p:to>
                                    </p:set>
                                    <p:animEffect transition="in" filter="randombar(horizontal)">
                                      <p:cBhvr>
                                        <p:cTn id="59" dur="500"/>
                                        <p:tgtEl>
                                          <p:spTgt spid="115"/>
                                        </p:tgtEl>
                                      </p:cBhvr>
                                    </p:animEffect>
                                  </p:childTnLst>
                                </p:cTn>
                              </p:par>
                              <p:par>
                                <p:cTn id="60" presetID="14" presetClass="entr" presetSubtype="10" fill="hold" grpId="0" nodeType="withEffect">
                                  <p:stCondLst>
                                    <p:cond delay="0"/>
                                  </p:stCondLst>
                                  <p:childTnLst>
                                    <p:set>
                                      <p:cBhvr>
                                        <p:cTn id="61" dur="1" fill="hold">
                                          <p:stCondLst>
                                            <p:cond delay="0"/>
                                          </p:stCondLst>
                                        </p:cTn>
                                        <p:tgtEl>
                                          <p:spTgt spid="117"/>
                                        </p:tgtEl>
                                        <p:attrNameLst>
                                          <p:attrName>style.visibility</p:attrName>
                                        </p:attrNameLst>
                                      </p:cBhvr>
                                      <p:to>
                                        <p:strVal val="visible"/>
                                      </p:to>
                                    </p:set>
                                    <p:animEffect transition="in" filter="randombar(horizontal)">
                                      <p:cBhvr>
                                        <p:cTn id="62" dur="500"/>
                                        <p:tgtEl>
                                          <p:spTgt spid="117"/>
                                        </p:tgtEl>
                                      </p:cBhvr>
                                    </p:animEffect>
                                  </p:childTnLst>
                                </p:cTn>
                              </p:par>
                              <p:par>
                                <p:cTn id="63" presetID="14" presetClass="entr" presetSubtype="10" fill="hold" nodeType="withEffect">
                                  <p:stCondLst>
                                    <p:cond delay="0"/>
                                  </p:stCondLst>
                                  <p:childTnLst>
                                    <p:set>
                                      <p:cBhvr>
                                        <p:cTn id="64" dur="1" fill="hold">
                                          <p:stCondLst>
                                            <p:cond delay="0"/>
                                          </p:stCondLst>
                                        </p:cTn>
                                        <p:tgtEl>
                                          <p:spTgt spid="120"/>
                                        </p:tgtEl>
                                        <p:attrNameLst>
                                          <p:attrName>style.visibility</p:attrName>
                                        </p:attrNameLst>
                                      </p:cBhvr>
                                      <p:to>
                                        <p:strVal val="visible"/>
                                      </p:to>
                                    </p:set>
                                    <p:animEffect transition="in" filter="randombar(horizontal)">
                                      <p:cBhvr>
                                        <p:cTn id="65" dur="500"/>
                                        <p:tgtEl>
                                          <p:spTgt spid="120"/>
                                        </p:tgtEl>
                                      </p:cBhvr>
                                    </p:animEffect>
                                  </p:childTnLst>
                                </p:cTn>
                              </p:par>
                              <p:par>
                                <p:cTn id="66" presetID="14" presetClass="entr" presetSubtype="10" fill="hold" grpId="0" nodeType="withEffect">
                                  <p:stCondLst>
                                    <p:cond delay="0"/>
                                  </p:stCondLst>
                                  <p:childTnLst>
                                    <p:set>
                                      <p:cBhvr>
                                        <p:cTn id="67" dur="1" fill="hold">
                                          <p:stCondLst>
                                            <p:cond delay="0"/>
                                          </p:stCondLst>
                                        </p:cTn>
                                        <p:tgtEl>
                                          <p:spTgt spid="121"/>
                                        </p:tgtEl>
                                        <p:attrNameLst>
                                          <p:attrName>style.visibility</p:attrName>
                                        </p:attrNameLst>
                                      </p:cBhvr>
                                      <p:to>
                                        <p:strVal val="visible"/>
                                      </p:to>
                                    </p:set>
                                    <p:animEffect transition="in" filter="randombar(horizontal)">
                                      <p:cBhvr>
                                        <p:cTn id="68" dur="500"/>
                                        <p:tgtEl>
                                          <p:spTgt spid="121"/>
                                        </p:tgtEl>
                                      </p:cBhvr>
                                    </p:animEffect>
                                  </p:childTnLst>
                                </p:cTn>
                              </p:par>
                              <p:par>
                                <p:cTn id="69" presetID="14" presetClass="entr" presetSubtype="10" fill="hold" grpId="0" nodeType="withEffect">
                                  <p:stCondLst>
                                    <p:cond delay="0"/>
                                  </p:stCondLst>
                                  <p:childTnLst>
                                    <p:set>
                                      <p:cBhvr>
                                        <p:cTn id="70" dur="1" fill="hold">
                                          <p:stCondLst>
                                            <p:cond delay="0"/>
                                          </p:stCondLst>
                                        </p:cTn>
                                        <p:tgtEl>
                                          <p:spTgt spid="122"/>
                                        </p:tgtEl>
                                        <p:attrNameLst>
                                          <p:attrName>style.visibility</p:attrName>
                                        </p:attrNameLst>
                                      </p:cBhvr>
                                      <p:to>
                                        <p:strVal val="visible"/>
                                      </p:to>
                                    </p:set>
                                    <p:animEffect transition="in" filter="randombar(horizontal)">
                                      <p:cBhvr>
                                        <p:cTn id="71" dur="500"/>
                                        <p:tgtEl>
                                          <p:spTgt spid="122"/>
                                        </p:tgtEl>
                                      </p:cBhvr>
                                    </p:animEffect>
                                  </p:childTnLst>
                                </p:cTn>
                              </p:par>
                              <p:par>
                                <p:cTn id="72" presetID="14" presetClass="entr" presetSubtype="10" fill="hold" grpId="0" nodeType="withEffect">
                                  <p:stCondLst>
                                    <p:cond delay="0"/>
                                  </p:stCondLst>
                                  <p:childTnLst>
                                    <p:set>
                                      <p:cBhvr>
                                        <p:cTn id="73" dur="1" fill="hold">
                                          <p:stCondLst>
                                            <p:cond delay="0"/>
                                          </p:stCondLst>
                                        </p:cTn>
                                        <p:tgtEl>
                                          <p:spTgt spid="27"/>
                                        </p:tgtEl>
                                        <p:attrNameLst>
                                          <p:attrName>style.visibility</p:attrName>
                                        </p:attrNameLst>
                                      </p:cBhvr>
                                      <p:to>
                                        <p:strVal val="visible"/>
                                      </p:to>
                                    </p:set>
                                    <p:animEffect transition="in" filter="randombar(horizontal)">
                                      <p:cBhvr>
                                        <p:cTn id="74" dur="500"/>
                                        <p:tgtEl>
                                          <p:spTgt spid="27"/>
                                        </p:tgtEl>
                                      </p:cBhvr>
                                    </p:animEffect>
                                  </p:childTnLst>
                                </p:cTn>
                              </p:par>
                              <p:par>
                                <p:cTn id="75" presetID="14" presetClass="entr" presetSubtype="10" fill="hold" grpId="0" nodeType="withEffect">
                                  <p:stCondLst>
                                    <p:cond delay="0"/>
                                  </p:stCondLst>
                                  <p:childTnLst>
                                    <p:set>
                                      <p:cBhvr>
                                        <p:cTn id="76" dur="1" fill="hold">
                                          <p:stCondLst>
                                            <p:cond delay="0"/>
                                          </p:stCondLst>
                                        </p:cTn>
                                        <p:tgtEl>
                                          <p:spTgt spid="129"/>
                                        </p:tgtEl>
                                        <p:attrNameLst>
                                          <p:attrName>style.visibility</p:attrName>
                                        </p:attrNameLst>
                                      </p:cBhvr>
                                      <p:to>
                                        <p:strVal val="visible"/>
                                      </p:to>
                                    </p:set>
                                    <p:animEffect transition="in" filter="randombar(horizontal)">
                                      <p:cBhvr>
                                        <p:cTn id="77" dur="500"/>
                                        <p:tgtEl>
                                          <p:spTgt spid="129"/>
                                        </p:tgtEl>
                                      </p:cBhvr>
                                    </p:animEffect>
                                  </p:childTnLst>
                                </p:cTn>
                              </p:par>
                              <p:par>
                                <p:cTn id="78" presetID="1" presetClass="entr" presetSubtype="0" fill="hold" grpId="0" nodeType="withEffect">
                                  <p:stCondLst>
                                    <p:cond delay="0"/>
                                  </p:stCondLst>
                                  <p:childTnLst>
                                    <p:set>
                                      <p:cBhvr>
                                        <p:cTn id="79" dur="1" fill="hold">
                                          <p:stCondLst>
                                            <p:cond delay="0"/>
                                          </p:stCondLst>
                                        </p:cTn>
                                        <p:tgtEl>
                                          <p:spTgt spid="131"/>
                                        </p:tgtEl>
                                        <p:attrNameLst>
                                          <p:attrName>style.visibility</p:attrName>
                                        </p:attrNameLst>
                                      </p:cBhvr>
                                      <p:to>
                                        <p:strVal val="visible"/>
                                      </p:to>
                                    </p:set>
                                  </p:childTnLst>
                                </p:cTn>
                              </p:par>
                              <p:par>
                                <p:cTn id="80" presetID="14" presetClass="entr" presetSubtype="10" fill="hold" grpId="0" nodeType="withEffect">
                                  <p:stCondLst>
                                    <p:cond delay="0"/>
                                  </p:stCondLst>
                                  <p:childTnLst>
                                    <p:set>
                                      <p:cBhvr>
                                        <p:cTn id="81" dur="1" fill="hold">
                                          <p:stCondLst>
                                            <p:cond delay="0"/>
                                          </p:stCondLst>
                                        </p:cTn>
                                        <p:tgtEl>
                                          <p:spTgt spid="53"/>
                                        </p:tgtEl>
                                        <p:attrNameLst>
                                          <p:attrName>style.visibility</p:attrName>
                                        </p:attrNameLst>
                                      </p:cBhvr>
                                      <p:to>
                                        <p:strVal val="visible"/>
                                      </p:to>
                                    </p:set>
                                    <p:animEffect transition="in" filter="randombar(horizontal)">
                                      <p:cBhvr>
                                        <p:cTn id="82" dur="500"/>
                                        <p:tgtEl>
                                          <p:spTgt spid="53"/>
                                        </p:tgtEl>
                                      </p:cBhvr>
                                    </p:animEffect>
                                  </p:childTnLst>
                                </p:cTn>
                              </p:par>
                              <p:par>
                                <p:cTn id="83" presetID="14" presetClass="entr" presetSubtype="10" fill="hold" grpId="0" nodeType="withEffect">
                                  <p:stCondLst>
                                    <p:cond delay="0"/>
                                  </p:stCondLst>
                                  <p:childTnLst>
                                    <p:set>
                                      <p:cBhvr>
                                        <p:cTn id="84" dur="1" fill="hold">
                                          <p:stCondLst>
                                            <p:cond delay="0"/>
                                          </p:stCondLst>
                                        </p:cTn>
                                        <p:tgtEl>
                                          <p:spTgt spid="55"/>
                                        </p:tgtEl>
                                        <p:attrNameLst>
                                          <p:attrName>style.visibility</p:attrName>
                                        </p:attrNameLst>
                                      </p:cBhvr>
                                      <p:to>
                                        <p:strVal val="visible"/>
                                      </p:to>
                                    </p:set>
                                    <p:animEffect transition="in" filter="randombar(horizontal)">
                                      <p:cBhvr>
                                        <p:cTn id="85" dur="500"/>
                                        <p:tgtEl>
                                          <p:spTgt spid="55"/>
                                        </p:tgtEl>
                                      </p:cBhvr>
                                    </p:animEffect>
                                  </p:childTnLst>
                                </p:cTn>
                              </p:par>
                              <p:par>
                                <p:cTn id="86" presetID="1" presetClass="entr" presetSubtype="0" fill="hold" grpId="0" nodeType="withEffect">
                                  <p:stCondLst>
                                    <p:cond delay="0"/>
                                  </p:stCondLst>
                                  <p:childTnLst>
                                    <p:set>
                                      <p:cBhvr>
                                        <p:cTn id="87" dur="1" fill="hold">
                                          <p:stCondLst>
                                            <p:cond delay="0"/>
                                          </p:stCondLst>
                                        </p:cTn>
                                        <p:tgtEl>
                                          <p:spTgt spid="17"/>
                                        </p:tgtEl>
                                        <p:attrNameLst>
                                          <p:attrName>style.visibility</p:attrName>
                                        </p:attrNameLst>
                                      </p:cBhvr>
                                      <p:to>
                                        <p:strVal val="visible"/>
                                      </p:to>
                                    </p:set>
                                  </p:childTnLst>
                                </p:cTn>
                              </p:par>
                              <p:par>
                                <p:cTn id="88" presetID="1" presetClass="entr" presetSubtype="0" fill="hold" grpId="0" nodeType="withEffect">
                                  <p:stCondLst>
                                    <p:cond delay="0"/>
                                  </p:stCondLst>
                                  <p:childTnLst>
                                    <p:set>
                                      <p:cBhvr>
                                        <p:cTn id="89"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90" fill="hold" display="0">
                  <p:stCondLst>
                    <p:cond delay="indefinite"/>
                  </p:stCondLst>
                  <p:endCondLst>
                    <p:cond evt="onStopAudio" delay="0">
                      <p:tgtEl>
                        <p:sldTgt/>
                      </p:tgtEl>
                    </p:cond>
                  </p:endCondLst>
                </p:cTn>
                <p:tgtEl>
                  <p:spTgt spid="50"/>
                </p:tgtEl>
              </p:cMediaNode>
            </p:audio>
          </p:childTnLst>
        </p:cTn>
      </p:par>
    </p:tnLst>
    <p:bldLst>
      <p:bldP spid="112" grpId="0" animBg="1"/>
      <p:bldP spid="7" grpId="0"/>
      <p:bldP spid="17" grpId="0" animBg="1"/>
      <p:bldP spid="27" grpId="0"/>
      <p:bldP spid="31" grpId="0"/>
      <p:bldP spid="42" grpId="0"/>
      <p:bldP spid="44" grpId="0"/>
      <p:bldP spid="57" grpId="0"/>
      <p:bldP spid="75" grpId="0"/>
      <p:bldP spid="76" grpId="0" animBg="1"/>
      <p:bldP spid="78" grpId="0"/>
      <p:bldP spid="80" grpId="0"/>
      <p:bldP spid="111" grpId="0"/>
      <p:bldP spid="115" grpId="0" animBg="1"/>
      <p:bldP spid="117" grpId="0" animBg="1"/>
      <p:bldP spid="121" grpId="0" animBg="1"/>
      <p:bldP spid="122" grpId="0" animBg="1"/>
      <p:bldP spid="129" grpId="0" animBg="1"/>
      <p:bldP spid="131" grpId="0"/>
      <p:bldP spid="41" grpId="0"/>
      <p:bldP spid="53" grpId="0" animBg="1"/>
      <p:bldP spid="5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4.5"/>
</p:tagLst>
</file>

<file path=ppt/tags/tag2.xml><?xml version="1.0" encoding="utf-8"?>
<p:tagLst xmlns:a="http://schemas.openxmlformats.org/drawingml/2006/main" xmlns:r="http://schemas.openxmlformats.org/officeDocument/2006/relationships" xmlns:p="http://schemas.openxmlformats.org/presentationml/2006/main">
  <p:tag name="TIMING" val="|9.5|9.6"/>
</p:tagLst>
</file>

<file path=ppt/tags/tag3.xml><?xml version="1.0" encoding="utf-8"?>
<p:tagLst xmlns:a="http://schemas.openxmlformats.org/drawingml/2006/main" xmlns:r="http://schemas.openxmlformats.org/officeDocument/2006/relationships" xmlns:p="http://schemas.openxmlformats.org/presentationml/2006/main">
  <p:tag name="TIMING" val="|24.3|10.2"/>
</p:tagLst>
</file>

<file path=ppt/tags/tag4.xml><?xml version="1.0" encoding="utf-8"?>
<p:tagLst xmlns:a="http://schemas.openxmlformats.org/drawingml/2006/main" xmlns:r="http://schemas.openxmlformats.org/officeDocument/2006/relationships" xmlns:p="http://schemas.openxmlformats.org/presentationml/2006/main">
  <p:tag name="TIMING" val="|23.3|11.7|4.5"/>
</p:tagLst>
</file>

<file path=ppt/theme/theme1.xml><?xml version="1.0" encoding="utf-8"?>
<a:theme xmlns:a="http://schemas.openxmlformats.org/drawingml/2006/main" name="TEMPLATE_Fakultät_11_EXP v201702">
  <a:themeElements>
    <a:clrScheme name="HPI">
      <a:dk1>
        <a:srgbClr val="323232"/>
      </a:dk1>
      <a:lt1>
        <a:sysClr val="window" lastClr="FFFFFF"/>
      </a:lt1>
      <a:dk2>
        <a:srgbClr val="969696"/>
      </a:dk2>
      <a:lt2>
        <a:srgbClr val="5A6166"/>
      </a:lt2>
      <a:accent1>
        <a:srgbClr val="B1063A"/>
      </a:accent1>
      <a:accent2>
        <a:srgbClr val="DD640C"/>
      </a:accent2>
      <a:accent3>
        <a:srgbClr val="F6A800"/>
      </a:accent3>
      <a:accent4>
        <a:srgbClr val="007A9E"/>
      </a:accent4>
      <a:accent5>
        <a:srgbClr val="B4B4B4"/>
      </a:accent5>
      <a:accent6>
        <a:srgbClr val="DCDCDC"/>
      </a:accent6>
      <a:hlink>
        <a:srgbClr val="B1063A"/>
      </a:hlink>
      <a:folHlink>
        <a:srgbClr val="B1063A"/>
      </a:folHlink>
    </a:clrScheme>
    <a:fontScheme name="HP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ln>
          <a:noFill/>
        </a:ln>
      </a:spPr>
      <a:bodyPr rot="0" spcFirstLastPara="0" vertOverflow="overflow" horzOverflow="overflow" vert="horz" wrap="square" lIns="108000" tIns="72000" rIns="108000" bIns="72000" numCol="1" spcCol="0" rtlCol="0" fromWordArt="0" anchor="ctr" anchorCtr="0" forceAA="0" compatLnSpc="1">
        <a:prstTxWarp prst="textNoShape">
          <a:avLst/>
        </a:prstTxWarp>
        <a:noAutofit/>
      </a:bodyPr>
      <a:lstStyle>
        <a:defPPr algn="ctr">
          <a:spcBef>
            <a:spcPts val="300"/>
          </a:spcBef>
          <a:spcAft>
            <a:spcPts val="300"/>
          </a:spcAft>
          <a:defRPr sz="1200" b="1"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0" tIns="0" rIns="0" bIns="0" rtlCol="0">
        <a:noAutofit/>
      </a:bodyPr>
      <a:lstStyle>
        <a:defPPr marL="182563" indent="-182563">
          <a:spcBef>
            <a:spcPts val="300"/>
          </a:spcBef>
          <a:spcAft>
            <a:spcPts val="300"/>
          </a:spcAft>
          <a:buClr>
            <a:schemeClr val="accent1"/>
          </a:buClr>
          <a:buSzPct val="90000"/>
          <a:buFont typeface="Arial" panose="020B0604020202020204" pitchFamily="34" charset="0"/>
          <a:buChar char="■"/>
          <a:defRPr sz="1200" dirty="0" err="1" smtClean="0"/>
        </a:defPPr>
      </a:lstStyle>
    </a:txDef>
  </a:objectDefaults>
  <a:extraClrSchemeLst/>
  <a:extLst>
    <a:ext uri="{05A4C25C-085E-4340-85A3-A5531E510DB2}">
      <thm15:themeFamily xmlns:thm15="http://schemas.microsoft.com/office/thememl/2012/main" name="TEMPLATE_HPI_05_EXP" id="{EEEEA749-3836-4DC6-BA52-AE8D0ADE122A}" vid="{1AF48529-3759-4302-91D0-708D448B88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ML-Based Control - Project Seminar SoSe 2021 - Introductory Meeting</Template>
  <TotalTime>1056</TotalTime>
  <Words>868</Words>
  <Application>Microsoft Office PowerPoint</Application>
  <PresentationFormat>Widescreen</PresentationFormat>
  <Paragraphs>104</Paragraphs>
  <Slides>5</Slides>
  <Notes>5</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Verdana</vt:lpstr>
      <vt:lpstr>TEMPLATE_Fakultät_11_EXP v201702</vt:lpstr>
      <vt:lpstr>Robust  Multi-Agent Reinforcement Learning for  Self-Adaptive Systems</vt:lpstr>
      <vt:lpstr>Context – The Progress of Reinforcement Learning</vt:lpstr>
      <vt:lpstr>However  AI systems are not being deployed</vt:lpstr>
      <vt:lpstr>Nature of the Problem - Structure vs Frequency</vt:lpstr>
      <vt:lpstr>Architecture, Case Study and Project Goals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Christian Adriano</dc:creator>
  <cp:lastModifiedBy>Christian Adriano</cp:lastModifiedBy>
  <cp:revision>119</cp:revision>
  <dcterms:created xsi:type="dcterms:W3CDTF">2021-06-28T09:55:25Z</dcterms:created>
  <dcterms:modified xsi:type="dcterms:W3CDTF">2022-05-11T13:00:15Z</dcterms:modified>
</cp:coreProperties>
</file>

<file path=docProps/thumbnail.jpeg>
</file>